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9" r:id="rId1"/>
  </p:sldMasterIdLst>
  <p:notesMasterIdLst>
    <p:notesMasterId r:id="rId36"/>
  </p:notesMasterIdLst>
  <p:sldIdLst>
    <p:sldId id="256" r:id="rId2"/>
    <p:sldId id="257" r:id="rId3"/>
    <p:sldId id="258" r:id="rId4"/>
    <p:sldId id="259" r:id="rId5"/>
    <p:sldId id="260" r:id="rId6"/>
    <p:sldId id="261" r:id="rId7"/>
    <p:sldId id="291" r:id="rId8"/>
    <p:sldId id="263" r:id="rId9"/>
    <p:sldId id="264" r:id="rId10"/>
    <p:sldId id="265" r:id="rId11"/>
    <p:sldId id="267" r:id="rId12"/>
    <p:sldId id="268" r:id="rId13"/>
    <p:sldId id="269" r:id="rId14"/>
    <p:sldId id="270" r:id="rId15"/>
    <p:sldId id="271" r:id="rId16"/>
    <p:sldId id="272" r:id="rId17"/>
    <p:sldId id="273" r:id="rId18"/>
    <p:sldId id="292" r:id="rId19"/>
    <p:sldId id="275" r:id="rId20"/>
    <p:sldId id="276" r:id="rId21"/>
    <p:sldId id="277" r:id="rId22"/>
    <p:sldId id="278" r:id="rId23"/>
    <p:sldId id="279" r:id="rId24"/>
    <p:sldId id="282" r:id="rId25"/>
    <p:sldId id="283" r:id="rId26"/>
    <p:sldId id="284" r:id="rId27"/>
    <p:sldId id="280" r:id="rId28"/>
    <p:sldId id="281" r:id="rId29"/>
    <p:sldId id="293" r:id="rId30"/>
    <p:sldId id="286" r:id="rId31"/>
    <p:sldId id="287" r:id="rId32"/>
    <p:sldId id="294" r:id="rId33"/>
    <p:sldId id="289" r:id="rId34"/>
    <p:sldId id="290"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5" userDrawn="1">
          <p15:clr>
            <a:srgbClr val="A4A3A4"/>
          </p15:clr>
        </p15:guide>
        <p15:guide id="2" pos="54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יעל להמן" initials="" lastIdx="3" clrIdx="0"/>
  <p:cmAuthor id="1" name="יעל להמן" initials="יל" lastIdx="28" clrIdx="1">
    <p:extLst>
      <p:ext uri="{19B8F6BF-5375-455C-9EA6-DF929625EA0E}">
        <p15:presenceInfo xmlns:p15="http://schemas.microsoft.com/office/powerpoint/2012/main" userId="98c12de7caa53463" providerId="Windows Live"/>
      </p:ext>
    </p:extLst>
  </p:cmAuthor>
  <p:cmAuthor id="2" name="Yoav" initials="Y" lastIdx="10" clrIdx="2">
    <p:extLst>
      <p:ext uri="{19B8F6BF-5375-455C-9EA6-DF929625EA0E}">
        <p15:presenceInfo xmlns:p15="http://schemas.microsoft.com/office/powerpoint/2012/main" userId="Yoa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5E9F"/>
    <a:srgbClr val="1E9CAB"/>
    <a:srgbClr val="435269"/>
    <a:srgbClr val="79A742"/>
    <a:srgbClr val="66B3D4"/>
    <a:srgbClr val="2A72AA"/>
    <a:srgbClr val="E18063"/>
    <a:srgbClr val="C0F1FE"/>
    <a:srgbClr val="78D5FE"/>
    <a:srgbClr val="77D2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F3B3BC-AAFA-4A2B-B135-B2DA6AE34269}">
  <a:tblStyle styleId="{2BF3B3BC-AAFA-4A2B-B135-B2DA6AE342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2" autoAdjust="0"/>
    <p:restoredTop sz="95500"/>
  </p:normalViewPr>
  <p:slideViewPr>
    <p:cSldViewPr snapToGrid="0">
      <p:cViewPr varScale="1">
        <p:scale>
          <a:sx n="168" d="100"/>
          <a:sy n="168" d="100"/>
        </p:scale>
        <p:origin x="1720" y="192"/>
      </p:cViewPr>
      <p:guideLst>
        <p:guide orient="horz" pos="395"/>
        <p:guide pos="54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444719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ransportation.org.il/sites/default/files/pirsum/tamar-nitir-climate_0.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cowiki.org.il/wiki/%D7%94%D7%A9%D7%A4%D7%A2%D7%95%D7%AA_%D7%91%D7%A8%D7%99%D7%90%D7%95%D7%AA%D7%99%D7%95%D7%AA_%D7%A9%D7%9C_%D7%A9%D7%99%D7%A0%D7%95%D7%99%D7%99_%D7%90%D7%A7%D7%9C%D7%99%D7%9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memeking.co.il/memes/commercial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cowiki.org.il/wiki/%D7%96%D7%99%D7%94%D7%95%D7%9D_%D7%90%D7%95%D7%95%D7%99%D7%A8_%D7%9E%D7%AA%D7%97%D7%91%D7%95%D7%A8%D7%9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aceac0db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aceac0db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4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5b41b9bb22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5b41b9bb22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1400" u="sng">
                <a:solidFill>
                  <a:srgbClr val="0097A7"/>
                </a:solidFill>
                <a:hlinkClick r:id="rId3">
                  <a:extLst>
                    <a:ext uri="{A12FA001-AC4F-418D-AE19-62706E023703}">
                      <ahyp:hlinkClr xmlns:ahyp="http://schemas.microsoft.com/office/drawing/2018/hyperlinkcolor" val="tx"/>
                    </a:ext>
                  </a:extLst>
                </a:hlinkClick>
              </a:rPr>
              <a:t>השפעת תחבורה על שינוי האקלים מאמר מ- 2009 - להשאיר כרקע למורה ולא לתלמידים </a:t>
            </a:r>
            <a:br>
              <a:rPr lang="x-none" sz="1400">
                <a:solidFill>
                  <a:schemeClr val="dk1"/>
                </a:solidFill>
              </a:rPr>
            </a:br>
            <a:r>
              <a:rPr lang="x-none" sz="1250">
                <a:solidFill>
                  <a:srgbClr val="202122"/>
                </a:solidFill>
              </a:rPr>
              <a:t>כמו כן, מתברר שגם הנזק הסביבתי שנגרם מזיהום אויר והתגברות </a:t>
            </a:r>
            <a:r>
              <a:rPr lang="x-none" sz="1250">
                <a:solidFill>
                  <a:srgbClr val="0097A7"/>
                </a:solidFill>
                <a:uFill>
                  <a:noFill/>
                </a:uFill>
                <a:hlinkClick r:id="rId4">
                  <a:extLst>
                    <a:ext uri="{A12FA001-AC4F-418D-AE19-62706E023703}">
                      <ahyp:hlinkClr xmlns:ahyp="http://schemas.microsoft.com/office/drawing/2018/hyperlinkcolor" val="tx"/>
                    </a:ext>
                  </a:extLst>
                </a:hlinkClick>
              </a:rPr>
              <a:t>שינויי האקלים</a:t>
            </a:r>
            <a:r>
              <a:rPr lang="x-none" sz="1250">
                <a:solidFill>
                  <a:srgbClr val="202122"/>
                </a:solidFill>
              </a:rPr>
              <a:t>, משפיעים בסופו של דבר על הבריאות שלנו </a:t>
            </a:r>
            <a:br>
              <a:rPr lang="x-none" sz="1250">
                <a:solidFill>
                  <a:srgbClr val="202122"/>
                </a:solidFill>
              </a:rPr>
            </a:br>
            <a:r>
              <a:rPr lang="x-none" sz="1250">
                <a:solidFill>
                  <a:srgbClr val="202122"/>
                </a:solidFill>
              </a:rPr>
              <a:t>(גלי חום, מזג אויר קיצוני, סופות, הצפות ובצורות) </a:t>
            </a:r>
            <a:endParaRPr sz="1250">
              <a:solidFill>
                <a:srgbClr val="202122"/>
              </a:solidFill>
            </a:endParaRPr>
          </a:p>
          <a:p>
            <a:pPr marL="0" lvl="0" indent="0" algn="r" rtl="1">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8380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55019bf7dc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55019bf7dc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512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4267946cd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44267946cd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dirty="0"/>
              <a:t>אולי בלי צורות? </a:t>
            </a:r>
            <a:endParaRPr dirty="0"/>
          </a:p>
        </p:txBody>
      </p:sp>
    </p:spTree>
    <p:extLst>
      <p:ext uri="{BB962C8B-B14F-4D97-AF65-F5344CB8AC3E}">
        <p14:creationId xmlns:p14="http://schemas.microsoft.com/office/powerpoint/2010/main" val="325107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55019bf7d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55019bf7d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669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1166faa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1c1166faa1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x-none"/>
              <a:t>הוראות למורה </a:t>
            </a:r>
            <a:endParaRPr/>
          </a:p>
          <a:p>
            <a:pPr marL="0" lvl="0" indent="0" algn="r" rtl="1">
              <a:lnSpc>
                <a:spcPct val="100000"/>
              </a:lnSpc>
              <a:spcBef>
                <a:spcPts val="0"/>
              </a:spcBef>
              <a:spcAft>
                <a:spcPts val="0"/>
              </a:spcAft>
              <a:buSzPts val="1100"/>
              <a:buNone/>
            </a:pPr>
            <a:r>
              <a:rPr lang="x-none"/>
              <a:t>בחר אחת מההשוואות שקופית 12 או 13 </a:t>
            </a:r>
            <a:endParaRPr/>
          </a:p>
        </p:txBody>
      </p:sp>
    </p:spTree>
    <p:extLst>
      <p:ext uri="{BB962C8B-B14F-4D97-AF65-F5344CB8AC3E}">
        <p14:creationId xmlns:p14="http://schemas.microsoft.com/office/powerpoint/2010/main" val="216716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44f4de013e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144f4de013e_0_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x-none"/>
              <a:t>הוראות למורה כדאי לפתוח מסמך משותף בו כל קבוצה עונה על השאלות. (אפשרות אחרת היא שכל קבוצה עונה על שאלה אחרת ואז מסכמים בכיתה)</a:t>
            </a:r>
            <a:endParaRPr/>
          </a:p>
          <a:p>
            <a:pPr marL="0" lvl="0" indent="0" algn="r" rtl="1">
              <a:lnSpc>
                <a:spcPct val="100000"/>
              </a:lnSpc>
              <a:spcBef>
                <a:spcPts val="0"/>
              </a:spcBef>
              <a:spcAft>
                <a:spcPts val="0"/>
              </a:spcAft>
              <a:buSzPts val="1100"/>
              <a:buNone/>
            </a:pPr>
            <a:r>
              <a:rPr lang="x-none"/>
              <a:t>בחר אחת מההשוואות שקופית 12 או 13 </a:t>
            </a:r>
            <a:endParaRPr/>
          </a:p>
        </p:txBody>
      </p:sp>
    </p:spTree>
    <p:extLst>
      <p:ext uri="{BB962C8B-B14F-4D97-AF65-F5344CB8AC3E}">
        <p14:creationId xmlns:p14="http://schemas.microsoft.com/office/powerpoint/2010/main" val="1867419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c1166faa1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1c1166faa1c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a:solidFill>
                  <a:schemeClr val="dk1"/>
                </a:solidFill>
              </a:rPr>
              <a:t>הוראות למורה </a:t>
            </a:r>
            <a:endParaRPr>
              <a:solidFill>
                <a:schemeClr val="dk1"/>
              </a:solidFill>
            </a:endParaRPr>
          </a:p>
          <a:p>
            <a:pPr marL="0" lvl="0" indent="0" algn="r" rtl="1">
              <a:spcBef>
                <a:spcPts val="0"/>
              </a:spcBef>
              <a:spcAft>
                <a:spcPts val="0"/>
              </a:spcAft>
              <a:buClr>
                <a:schemeClr val="dk1"/>
              </a:buClr>
              <a:buSzPts val="1100"/>
              <a:buFont typeface="Arial"/>
              <a:buNone/>
            </a:pPr>
            <a:r>
              <a:rPr lang="x-none">
                <a:solidFill>
                  <a:schemeClr val="dk1"/>
                </a:solidFill>
              </a:rPr>
              <a:t>בחר אחת מההשוואות שקופית 12 או 13 </a:t>
            </a:r>
            <a:endParaRPr/>
          </a:p>
        </p:txBody>
      </p:sp>
    </p:spTree>
    <p:extLst>
      <p:ext uri="{BB962C8B-B14F-4D97-AF65-F5344CB8AC3E}">
        <p14:creationId xmlns:p14="http://schemas.microsoft.com/office/powerpoint/2010/main" val="150042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5b41b9bb22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5b41b9bb22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216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4f4de013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4f4de01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dirty="0"/>
              <a:t>הוראות למורה : תרשים זה נותן את מסגרת הלמידה והחקירה </a:t>
            </a:r>
            <a:endParaRPr dirty="0"/>
          </a:p>
        </p:txBody>
      </p:sp>
    </p:spTree>
    <p:extLst>
      <p:ext uri="{BB962C8B-B14F-4D97-AF65-F5344CB8AC3E}">
        <p14:creationId xmlns:p14="http://schemas.microsoft.com/office/powerpoint/2010/main" val="245837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44f4de013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44f4de013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t>הערה למורה : ניתן לוותר על חלק מאמצעי התחבורה אך חשוב לשמור על אמצעי אחד לכל קטגוריה </a:t>
            </a:r>
            <a:endParaRPr/>
          </a:p>
        </p:txBody>
      </p:sp>
    </p:spTree>
    <p:extLst>
      <p:ext uri="{BB962C8B-B14F-4D97-AF65-F5344CB8AC3E}">
        <p14:creationId xmlns:p14="http://schemas.microsoft.com/office/powerpoint/2010/main" val="67581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4f4de013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4f4de01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dirty="0"/>
              <a:t>הוראות למורה : תרשים זה נותן את מסגרת הלמידה והחקירה </a:t>
            </a:r>
            <a:endParaRPr dirty="0"/>
          </a:p>
        </p:txBody>
      </p:sp>
    </p:spTree>
    <p:extLst>
      <p:ext uri="{BB962C8B-B14F-4D97-AF65-F5344CB8AC3E}">
        <p14:creationId xmlns:p14="http://schemas.microsoft.com/office/powerpoint/2010/main" val="3828648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44f4de013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44f4de013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t>הנחיות למורים :</a:t>
            </a:r>
            <a:br>
              <a:rPr lang="x-none"/>
            </a:br>
            <a:r>
              <a:rPr lang="x-none"/>
              <a:t>שימו לב שיש מגוון של בחירות בכיתה ולא כלם בוחרים את אותו הדבר.</a:t>
            </a:r>
            <a:endParaRPr/>
          </a:p>
          <a:p>
            <a:pPr marL="0" lvl="0" indent="0" algn="r" rtl="1">
              <a:spcBef>
                <a:spcPts val="0"/>
              </a:spcBef>
              <a:spcAft>
                <a:spcPts val="0"/>
              </a:spcAft>
              <a:buNone/>
            </a:pPr>
            <a:r>
              <a:rPr lang="x-none"/>
              <a:t>(לבחרת המורה - אם רוצה לבחור עבור הילדים את אמצעי התחבורה והעמדה)</a:t>
            </a:r>
            <a:br>
              <a:rPr lang="x-none"/>
            </a:br>
            <a:r>
              <a:rPr lang="x-none"/>
              <a:t>ניתן לבחור רק חלק מהפעילויות או חלק ממקורות המידע </a:t>
            </a:r>
            <a:endParaRPr/>
          </a:p>
          <a:p>
            <a:pPr marL="0" lvl="0" indent="0" algn="r" rtl="1">
              <a:spcBef>
                <a:spcPts val="0"/>
              </a:spcBef>
              <a:spcAft>
                <a:spcPts val="0"/>
              </a:spcAft>
              <a:buNone/>
            </a:pPr>
            <a:r>
              <a:rPr lang="x-none"/>
              <a:t>ניתן לקבוע לתלמידים כמה מקורות מידע הם צריכים כדי לבסס את הטיעונים שלהם </a:t>
            </a:r>
            <a:endParaRPr/>
          </a:p>
        </p:txBody>
      </p:sp>
    </p:spTree>
    <p:extLst>
      <p:ext uri="{BB962C8B-B14F-4D97-AF65-F5344CB8AC3E}">
        <p14:creationId xmlns:p14="http://schemas.microsoft.com/office/powerpoint/2010/main" val="3351663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531dff4c2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531dff4c2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3391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531dff4c2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531dff4c2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dirty="0"/>
              <a:t>הנחיות למורים :</a:t>
            </a:r>
            <a:br>
              <a:rPr lang="x-none" dirty="0"/>
            </a:br>
            <a:r>
              <a:rPr lang="x-none" dirty="0"/>
              <a:t>שימו לב שיש מגוון של בחירות בכיתה ולא כלם בוחרים את אותו הדבר.</a:t>
            </a:r>
            <a:endParaRPr dirty="0"/>
          </a:p>
          <a:p>
            <a:pPr marL="0" lvl="0" indent="0" algn="r" rtl="1">
              <a:spcBef>
                <a:spcPts val="0"/>
              </a:spcBef>
              <a:spcAft>
                <a:spcPts val="0"/>
              </a:spcAft>
              <a:buNone/>
            </a:pPr>
            <a:r>
              <a:rPr lang="x-none" dirty="0"/>
              <a:t>(לבחרת המורה - אם רוצה לבחור עבור הילדים את אמצעי התחבורה והעמדה)</a:t>
            </a:r>
            <a:br>
              <a:rPr lang="x-none" dirty="0"/>
            </a:br>
            <a:r>
              <a:rPr lang="x-none" dirty="0"/>
              <a:t>ניתן לבחור רק חלק מהפעילויות או חלק ממקורות המידע </a:t>
            </a:r>
            <a:endParaRPr dirty="0"/>
          </a:p>
          <a:p>
            <a:pPr marL="0" lvl="0" indent="0" algn="r" rtl="1">
              <a:spcBef>
                <a:spcPts val="0"/>
              </a:spcBef>
              <a:spcAft>
                <a:spcPts val="0"/>
              </a:spcAft>
              <a:buNone/>
            </a:pPr>
            <a:r>
              <a:rPr lang="x-none" dirty="0"/>
              <a:t>ניתן לקבוע לתלמידים כמה מקורות מידע הם צריכים כדי לבסס את הטיעונים שלהם </a:t>
            </a:r>
            <a:endParaRPr dirty="0"/>
          </a:p>
        </p:txBody>
      </p:sp>
    </p:spTree>
    <p:extLst>
      <p:ext uri="{BB962C8B-B14F-4D97-AF65-F5344CB8AC3E}">
        <p14:creationId xmlns:p14="http://schemas.microsoft.com/office/powerpoint/2010/main" val="194508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531dff4c2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531dff4c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1496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44f4de013e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44f4de013e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682379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442ef94d0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442ef94d0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9507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aceac0db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aceac0db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t>ניתן להשתמש ביישום ממ- קינג</a:t>
            </a:r>
            <a:r>
              <a:rPr lang="x-none" u="sng">
                <a:solidFill>
                  <a:schemeClr val="hlink"/>
                </a:solidFill>
                <a:hlinkClick r:id="rId3"/>
              </a:rPr>
              <a:t> - מצורף קישור </a:t>
            </a:r>
            <a:endParaRPr/>
          </a:p>
        </p:txBody>
      </p:sp>
    </p:spTree>
    <p:extLst>
      <p:ext uri="{BB962C8B-B14F-4D97-AF65-F5344CB8AC3E}">
        <p14:creationId xmlns:p14="http://schemas.microsoft.com/office/powerpoint/2010/main" val="2414808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4f4de013e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4f4de013e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146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44f4de013e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44f4de013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10385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4f4de013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4f4de01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dirty="0"/>
              <a:t>הוראות למורה : תרשים זה נותן את מסגרת הלמידה והחקירה </a:t>
            </a:r>
            <a:endParaRPr dirty="0"/>
          </a:p>
        </p:txBody>
      </p:sp>
    </p:spTree>
    <p:extLst>
      <p:ext uri="{BB962C8B-B14F-4D97-AF65-F5344CB8AC3E}">
        <p14:creationId xmlns:p14="http://schemas.microsoft.com/office/powerpoint/2010/main" val="2451961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b3801b77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5b3801b77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t>הערות למורה: התלמידים יכולים לכתוב במחברת שלהם או על הלוח או בלוח שיתופי וכו' לבחירת</a:t>
            </a:r>
            <a:endParaRPr/>
          </a:p>
        </p:txBody>
      </p:sp>
    </p:spTree>
    <p:extLst>
      <p:ext uri="{BB962C8B-B14F-4D97-AF65-F5344CB8AC3E}">
        <p14:creationId xmlns:p14="http://schemas.microsoft.com/office/powerpoint/2010/main" val="158213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44f4de013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44f4de013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394251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44f4de013e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44f4de013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839297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4f4de013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4f4de01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dirty="0"/>
              <a:t>הוראות למורה : תרשים זה נותן את מסגרת הלמידה והחקירה </a:t>
            </a:r>
            <a:endParaRPr dirty="0"/>
          </a:p>
        </p:txBody>
      </p:sp>
    </p:spTree>
    <p:extLst>
      <p:ext uri="{BB962C8B-B14F-4D97-AF65-F5344CB8AC3E}">
        <p14:creationId xmlns:p14="http://schemas.microsoft.com/office/powerpoint/2010/main" val="2076267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44f4de013e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44f4de013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9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44f4de013e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44f4de013e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87157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72b29ed80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72b29ed80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a:solidFill>
                  <a:schemeClr val="dk1"/>
                </a:solidFill>
              </a:rPr>
              <a:t>הערות למורה: התלמידים יכולים לכתוב במחברת שלהם או על הלוח או בלוח שיתופי וכו' לבחירתך</a:t>
            </a:r>
            <a:endParaRPr/>
          </a:p>
        </p:txBody>
      </p:sp>
    </p:spTree>
    <p:extLst>
      <p:ext uri="{BB962C8B-B14F-4D97-AF65-F5344CB8AC3E}">
        <p14:creationId xmlns:p14="http://schemas.microsoft.com/office/powerpoint/2010/main" val="298501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5b41b9bb2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15b41b9bb22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426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442ef94d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442ef94d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1400" dirty="0"/>
              <a:t>הוראות למורה: מתחילים את הנושא כשכל זוג תלמידים צופה בסרטון או שניים ועונה על בועת השאלה </a:t>
            </a:r>
            <a:endParaRPr sz="1400" dirty="0"/>
          </a:p>
          <a:p>
            <a:pPr marL="0" lvl="0" indent="0" algn="r" rtl="1">
              <a:spcBef>
                <a:spcPts val="0"/>
              </a:spcBef>
              <a:spcAft>
                <a:spcPts val="0"/>
              </a:spcAft>
              <a:buNone/>
            </a:pPr>
            <a:r>
              <a:rPr lang="x-none" sz="1400" dirty="0"/>
              <a:t>לאחר מכן - אפשר לנהל שיח כיתתי על האתגר מנקודות מבט שונות</a:t>
            </a:r>
            <a:endParaRPr sz="1400" dirty="0"/>
          </a:p>
          <a:p>
            <a:pPr marL="0" lvl="0" indent="0" algn="r" rtl="1">
              <a:spcBef>
                <a:spcPts val="0"/>
              </a:spcBef>
              <a:spcAft>
                <a:spcPts val="0"/>
              </a:spcAft>
              <a:buNone/>
            </a:pPr>
            <a:r>
              <a:rPr lang="x-none" sz="1400" dirty="0"/>
              <a:t>המלצה : חשוב שהמורה יצפה בסרטים לפני שנותן לתלמידים  </a:t>
            </a:r>
            <a:endParaRPr sz="1400" dirty="0"/>
          </a:p>
        </p:txBody>
      </p:sp>
    </p:spTree>
    <p:extLst>
      <p:ext uri="{BB962C8B-B14F-4D97-AF65-F5344CB8AC3E}">
        <p14:creationId xmlns:p14="http://schemas.microsoft.com/office/powerpoint/2010/main" val="112348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4f4de013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4f4de01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dirty="0"/>
              <a:t>הוראות למורה : תרשים זה נותן את מסגרת הלמידה והחקירה </a:t>
            </a:r>
            <a:endParaRPr dirty="0"/>
          </a:p>
        </p:txBody>
      </p:sp>
    </p:spTree>
    <p:extLst>
      <p:ext uri="{BB962C8B-B14F-4D97-AF65-F5344CB8AC3E}">
        <p14:creationId xmlns:p14="http://schemas.microsoft.com/office/powerpoint/2010/main" val="1459675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f43461df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6f43461df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u="sng">
                <a:solidFill>
                  <a:schemeClr val="hlink"/>
                </a:solidFill>
                <a:hlinkClick r:id="rId3"/>
              </a:rPr>
              <a:t>מקור : אקוי ויקי</a:t>
            </a:r>
            <a:r>
              <a:rPr lang="x-none"/>
              <a:t> - </a:t>
            </a:r>
            <a:endParaRPr/>
          </a:p>
        </p:txBody>
      </p:sp>
    </p:spTree>
    <p:extLst>
      <p:ext uri="{BB962C8B-B14F-4D97-AF65-F5344CB8AC3E}">
        <p14:creationId xmlns:p14="http://schemas.microsoft.com/office/powerpoint/2010/main" val="109534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4922994055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4922994055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397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4.png"/><Relationship Id="rId21" Type="http://schemas.openxmlformats.org/officeDocument/2006/relationships/image" Target="../media/image56.png"/><Relationship Id="rId7" Type="http://schemas.openxmlformats.org/officeDocument/2006/relationships/image" Target="../media/image45.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image" Target="../media/image3.png"/><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Master" Target="../slideMasters/slideMaster1.xml"/><Relationship Id="rId6" Type="http://schemas.openxmlformats.org/officeDocument/2006/relationships/hyperlink" Target="https://www.youtube.com/watch?v=ztWHqUFJRTs" TargetMode="External"/><Relationship Id="rId11" Type="http://schemas.openxmlformats.org/officeDocument/2006/relationships/image" Target="../media/image46.pn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hyperlink" Target="https://ecowiki.org.il/wiki/%D7%92%D7%96_%D7%97%D7%9E%D7%9E%D7%94" TargetMode="External"/><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34.svg"/><Relationship Id="rId14" Type="http://schemas.openxmlformats.org/officeDocument/2006/relationships/image" Target="../media/image49.svg"/><Relationship Id="rId22" Type="http://schemas.openxmlformats.org/officeDocument/2006/relationships/image" Target="../media/image57.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59.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40.svg"/><Relationship Id="rId10" Type="http://schemas.openxmlformats.org/officeDocument/2006/relationships/image" Target="../media/image62.png"/><Relationship Id="rId4" Type="http://schemas.openxmlformats.org/officeDocument/2006/relationships/image" Target="../media/image39.png"/><Relationship Id="rId9" Type="http://schemas.openxmlformats.org/officeDocument/2006/relationships/image" Target="../media/image6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6.png"/><Relationship Id="rId3" Type="http://schemas.openxmlformats.org/officeDocument/2006/relationships/image" Target="../media/image4.png"/><Relationship Id="rId7" Type="http://schemas.openxmlformats.org/officeDocument/2006/relationships/hyperlink" Target="https://www.youtube.com/watch?v=0SBkLRywdcU" TargetMode="External"/><Relationship Id="rId12"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5.jpg"/><Relationship Id="rId11" Type="http://schemas.openxmlformats.org/officeDocument/2006/relationships/image" Target="../media/image15.png"/><Relationship Id="rId5" Type="http://schemas.openxmlformats.org/officeDocument/2006/relationships/hyperlink" Target="http://www.youtube.com/watch?v=0SBkLRywdcU" TargetMode="External"/><Relationship Id="rId10" Type="http://schemas.openxmlformats.org/officeDocument/2006/relationships/hyperlink" Target="https://kids.gov.il/energynew/24239" TargetMode="External"/><Relationship Id="rId4" Type="http://schemas.openxmlformats.org/officeDocument/2006/relationships/image" Target="../media/image64.jpg"/><Relationship Id="rId9" Type="http://schemas.openxmlformats.org/officeDocument/2006/relationships/image" Target="../media/image34.svg"/><Relationship Id="rId14" Type="http://schemas.openxmlformats.org/officeDocument/2006/relationships/image" Target="../media/image6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7.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6.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hyperlink" Target="https://www.youtube.com/watch?v=fGz-QYbQ1Qw" TargetMode="External"/><Relationship Id="rId10" Type="http://schemas.openxmlformats.org/officeDocument/2006/relationships/image" Target="../media/image67.svg"/><Relationship Id="rId4" Type="http://schemas.openxmlformats.org/officeDocument/2006/relationships/image" Target="../media/image71.png"/><Relationship Id="rId9" Type="http://schemas.openxmlformats.org/officeDocument/2006/relationships/image" Target="../media/image6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74.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3.png"/><Relationship Id="rId11" Type="http://schemas.openxmlformats.org/officeDocument/2006/relationships/image" Target="../media/image12.svg"/><Relationship Id="rId5" Type="http://schemas.openxmlformats.org/officeDocument/2006/relationships/image" Target="../media/image38.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37.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3.png"/><Relationship Id="rId16" Type="http://schemas.openxmlformats.org/officeDocument/2006/relationships/image" Target="../media/image87.png"/><Relationship Id="rId1" Type="http://schemas.openxmlformats.org/officeDocument/2006/relationships/slideMaster" Target="../slideMasters/slideMaster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19" Type="http://schemas.openxmlformats.org/officeDocument/2006/relationships/image" Target="../media/image90.sv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4.svg"/><Relationship Id="rId3" Type="http://schemas.openxmlformats.org/officeDocument/2006/relationships/image" Target="../media/image4.png"/><Relationship Id="rId21" Type="http://schemas.openxmlformats.org/officeDocument/2006/relationships/image" Target="../media/image17.png"/><Relationship Id="rId7" Type="http://schemas.openxmlformats.org/officeDocument/2006/relationships/slide" Target="../slides/slide8.xml"/><Relationship Id="rId12" Type="http://schemas.openxmlformats.org/officeDocument/2006/relationships/image" Target="../media/image10.svg"/><Relationship Id="rId17"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slide" Target="../slides/slide33.xml"/><Relationship Id="rId20" Type="http://schemas.openxmlformats.org/officeDocument/2006/relationships/image" Target="../media/image16.sv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9.png"/><Relationship Id="rId24" Type="http://schemas.openxmlformats.org/officeDocument/2006/relationships/image" Target="../media/image20.svg"/><Relationship Id="rId5" Type="http://schemas.openxmlformats.org/officeDocument/2006/relationships/image" Target="../media/image5.png"/><Relationship Id="rId15" Type="http://schemas.openxmlformats.org/officeDocument/2006/relationships/slide" Target="../slides/slide30.xml"/><Relationship Id="rId23" Type="http://schemas.openxmlformats.org/officeDocument/2006/relationships/image" Target="../media/image19.png"/><Relationship Id="rId10" Type="http://schemas.openxmlformats.org/officeDocument/2006/relationships/slide" Target="../slides/slide19.xml"/><Relationship Id="rId19" Type="http://schemas.openxmlformats.org/officeDocument/2006/relationships/image" Target="../media/image15.png"/><Relationship Id="rId4" Type="http://schemas.openxmlformats.org/officeDocument/2006/relationships/slide" Target="../slides/slide3.xml"/><Relationship Id="rId9" Type="http://schemas.openxmlformats.org/officeDocument/2006/relationships/image" Target="../media/image8.svg"/><Relationship Id="rId14" Type="http://schemas.openxmlformats.org/officeDocument/2006/relationships/image" Target="../media/image12.svg"/><Relationship Id="rId22" Type="http://schemas.openxmlformats.org/officeDocument/2006/relationships/image" Target="../media/image18.svg"/></Relationships>
</file>

<file path=ppt/slideLayouts/_rels/slideLayout20.xml.rels><?xml version="1.0" encoding="UTF-8" standalone="yes"?>
<Relationships xmlns="http://schemas.openxmlformats.org/package/2006/relationships"><Relationship Id="rId8" Type="http://schemas.openxmlformats.org/officeDocument/2006/relationships/slide" Target="../slides/slide24.xml"/><Relationship Id="rId3" Type="http://schemas.openxmlformats.org/officeDocument/2006/relationships/image" Target="../media/image4.png"/><Relationship Id="rId7" Type="http://schemas.openxmlformats.org/officeDocument/2006/relationships/slide" Target="../slides/slide27.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slide" Target="../slides/slide21.xml"/><Relationship Id="rId5" Type="http://schemas.openxmlformats.org/officeDocument/2006/relationships/image" Target="../media/image76.svg"/><Relationship Id="rId10" Type="http://schemas.openxmlformats.org/officeDocument/2006/relationships/image" Target="../media/image92.svg"/><Relationship Id="rId4" Type="http://schemas.openxmlformats.org/officeDocument/2006/relationships/image" Target="../media/image75.png"/><Relationship Id="rId9" Type="http://schemas.openxmlformats.org/officeDocument/2006/relationships/image" Target="../media/image9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76.svg"/><Relationship Id="rId4" Type="http://schemas.openxmlformats.org/officeDocument/2006/relationships/image" Target="../media/image75.png"/></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rubybot.co.il/chat" TargetMode="External"/><Relationship Id="rId3" Type="http://schemas.openxmlformats.org/officeDocument/2006/relationships/image" Target="../media/image4.png"/><Relationship Id="rId7" Type="http://schemas.openxmlformats.org/officeDocument/2006/relationships/hyperlink" Target="https://chat.openai.com/chat"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slide" Target="../slides/slide26.xml"/><Relationship Id="rId5" Type="http://schemas.openxmlformats.org/officeDocument/2006/relationships/image" Target="../media/image76.svg"/><Relationship Id="rId10" Type="http://schemas.openxmlformats.org/officeDocument/2006/relationships/slide" Target="../slides/slide24.xml"/><Relationship Id="rId4" Type="http://schemas.openxmlformats.org/officeDocument/2006/relationships/image" Target="../media/image75.png"/><Relationship Id="rId9" Type="http://schemas.openxmlformats.org/officeDocument/2006/relationships/image" Target="../media/image9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6.svg"/><Relationship Id="rId4" Type="http://schemas.openxmlformats.org/officeDocument/2006/relationships/image" Target="../media/image7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5.png"/><Relationship Id="rId5" Type="http://schemas.openxmlformats.org/officeDocument/2006/relationships/image" Target="../media/image76.svg"/><Relationship Id="rId4" Type="http://schemas.openxmlformats.org/officeDocument/2006/relationships/image" Target="../media/image7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png"/><Relationship Id="rId7" Type="http://schemas.openxmlformats.org/officeDocument/2006/relationships/image" Target="../media/image97.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9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1.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0.png"/><Relationship Id="rId5" Type="http://schemas.openxmlformats.org/officeDocument/2006/relationships/image" Target="../media/image76.svg"/><Relationship Id="rId4" Type="http://schemas.openxmlformats.org/officeDocument/2006/relationships/image" Target="../media/image75.png"/></Relationships>
</file>

<file path=ppt/slideLayouts/_rels/slideLayout27.xml.rels><?xml version="1.0" encoding="UTF-8" standalone="yes"?>
<Relationships xmlns="http://schemas.openxmlformats.org/package/2006/relationships"><Relationship Id="rId8" Type="http://schemas.openxmlformats.org/officeDocument/2006/relationships/hyperlink" Target="http://www.youtube.com/watch?v=uN9sSeygQOc" TargetMode="External"/><Relationship Id="rId13" Type="http://schemas.openxmlformats.org/officeDocument/2006/relationships/hyperlink" Target="https://www.carboncounter.com/#!/explore" TargetMode="External"/><Relationship Id="rId18" Type="http://schemas.openxmlformats.org/officeDocument/2006/relationships/hyperlink" Target="https://he.wikipedia.org/wiki/%D7%AA%D7%97%D7%91%D7%95%D7%A8%D7%94_%D7%91%D7%AA_%D7%A7%D7%99%D7%99%D7%9E%D7%90" TargetMode="External"/><Relationship Id="rId26" Type="http://schemas.openxmlformats.org/officeDocument/2006/relationships/image" Target="../media/image33.png"/><Relationship Id="rId3" Type="http://schemas.openxmlformats.org/officeDocument/2006/relationships/image" Target="../media/image4.png"/><Relationship Id="rId21" Type="http://schemas.openxmlformats.org/officeDocument/2006/relationships/hyperlink" Target="https://www.ynet.co.il/articles/0,7340,L-5065694,00.html" TargetMode="External"/><Relationship Id="rId7" Type="http://schemas.openxmlformats.org/officeDocument/2006/relationships/image" Target="../media/image102.jpg"/><Relationship Id="rId12" Type="http://schemas.openxmlformats.org/officeDocument/2006/relationships/hyperlink" Target="https://www.zavit.org.il/%D7%9B%D7%9E%D7%94-%D7%99%D7%A8%D7%95%D7%A7-%D7%94%D7%A8%D7%9B%D7%91-%D7%A9%D7%9C%D7%9A/" TargetMode="External"/><Relationship Id="rId17" Type="http://schemas.openxmlformats.org/officeDocument/2006/relationships/hyperlink" Target="https://infospot.co.il/scp/%D7%96%D7%99%D7%94%D7%95%D7%9D_%D7%90%D7%95%D7%95%D7%99%D7%A8_%D7%9E%D7%AA%D7%97%D7%91%D7%95%D7%A8%D7%94" TargetMode="External"/><Relationship Id="rId25" Type="http://schemas.openxmlformats.org/officeDocument/2006/relationships/hyperlink" Target="https://adamteva.org.il/news_and_updates/%D7%A0%D7%99%D7%99%D7%A8-%D7%A2%D7%9E%D7%93%D7%94-%D7%AA%D7%9B%D7%A0%D7%95%D7%9F-%D7%9E%D7%A9%D7%95%D7%9C%D7%91-%D7%AA%D7%97%D7%91%D7%95%D7%A8%D7%94-%D7%9E%D7%A7%D7%99%D7%99%D7%9E%D7%AA/" TargetMode="External"/><Relationship Id="rId2" Type="http://schemas.openxmlformats.org/officeDocument/2006/relationships/image" Target="../media/image3.png"/><Relationship Id="rId16" Type="http://schemas.openxmlformats.org/officeDocument/2006/relationships/hyperlink" Target="http://www.sustainability.org.il/home/transportation-news/how-much-co2-per-kilometer" TargetMode="External"/><Relationship Id="rId20" Type="http://schemas.openxmlformats.org/officeDocument/2006/relationships/hyperlink" Target="https://www.globes.co.il/news/article.aspx?did=1001305303" TargetMode="External"/><Relationship Id="rId1" Type="http://schemas.openxmlformats.org/officeDocument/2006/relationships/slideMaster" Target="../slideMasters/slideMaster1.xml"/><Relationship Id="rId6" Type="http://schemas.openxmlformats.org/officeDocument/2006/relationships/hyperlink" Target="http://www.youtube.com/watch?v=IfmRzPuwxjE" TargetMode="External"/><Relationship Id="rId11" Type="http://schemas.openxmlformats.org/officeDocument/2006/relationships/image" Target="../media/image104.jpg"/><Relationship Id="rId24" Type="http://schemas.openxmlformats.org/officeDocument/2006/relationships/hyperlink" Target="https://www.adamteva.org.il/wp-content/uploads/2020/04/%D7%A0%D7%99%D7%99%D7%A8-%D7%A2%D7%9E%D7%93%D7%94-%D7%A1%D7%95%D7%A4%D7%99-11.18.pdf" TargetMode="External"/><Relationship Id="rId5" Type="http://schemas.openxmlformats.org/officeDocument/2006/relationships/image" Target="../media/image76.svg"/><Relationship Id="rId15" Type="http://schemas.openxmlformats.org/officeDocument/2006/relationships/hyperlink" Target="https://lib.cet.ac.il/pages/item.asp?item=18784" TargetMode="External"/><Relationship Id="rId23" Type="http://schemas.openxmlformats.org/officeDocument/2006/relationships/hyperlink" Target="https://www.eway.co.il/general-articles/%D7%A7%D7%95%D7%A8%D7%A7%D7%99%D7%A0%D7%98-%D7%97%D7%A9%D7%9E%D7%9C%D7%99-%D7%99%D7%AA%D7%A8%D7%95%D7%A0%D7%95%D7%AA-%D7%9E%D7%95%D7%9C-%D7%97%D7%A1%D7%A8%D7%95%D7%A0%D7%95%D7%AA/" TargetMode="External"/><Relationship Id="rId10" Type="http://schemas.openxmlformats.org/officeDocument/2006/relationships/hyperlink" Target="http://www.youtube.com/watch?v=iWh-8CIRLG0" TargetMode="External"/><Relationship Id="rId19" Type="http://schemas.openxmlformats.org/officeDocument/2006/relationships/hyperlink" Target="https://magazine.isees.org.il/?p=16620" TargetMode="External"/><Relationship Id="rId4" Type="http://schemas.openxmlformats.org/officeDocument/2006/relationships/image" Target="../media/image75.png"/><Relationship Id="rId9" Type="http://schemas.openxmlformats.org/officeDocument/2006/relationships/image" Target="../media/image103.jpeg"/><Relationship Id="rId14" Type="http://schemas.openxmlformats.org/officeDocument/2006/relationships/hyperlink" Target="http://www.sustainability.org.il/home/bike-news/bike2work-co2-savings" TargetMode="External"/><Relationship Id="rId22" Type="http://schemas.openxmlformats.org/officeDocument/2006/relationships/hyperlink" Target="https://www.leumit.co.il/heb/Life/promotinghealth/PhysicalActivity/articlegalleryitem,4046/" TargetMode="External"/><Relationship Id="rId27" Type="http://schemas.openxmlformats.org/officeDocument/2006/relationships/image" Target="../media/image34.sv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www.youtube.com/watch?v=BfEE7ZY5OyI" TargetMode="External"/><Relationship Id="rId13" Type="http://schemas.openxmlformats.org/officeDocument/2006/relationships/image" Target="../media/image108.jpeg"/><Relationship Id="rId18" Type="http://schemas.openxmlformats.org/officeDocument/2006/relationships/image" Target="../media/image15.png"/><Relationship Id="rId3" Type="http://schemas.openxmlformats.org/officeDocument/2006/relationships/image" Target="../media/image4.png"/><Relationship Id="rId21" Type="http://schemas.openxmlformats.org/officeDocument/2006/relationships/image" Target="../media/image34.svg"/><Relationship Id="rId7" Type="http://schemas.openxmlformats.org/officeDocument/2006/relationships/image" Target="../media/image105.jpg"/><Relationship Id="rId12" Type="http://schemas.openxmlformats.org/officeDocument/2006/relationships/hyperlink" Target="http://www.youtube.com/watch?v=Y3_jk7bG1cY" TargetMode="External"/><Relationship Id="rId17" Type="http://schemas.openxmlformats.org/officeDocument/2006/relationships/image" Target="../media/image110.png"/><Relationship Id="rId2" Type="http://schemas.openxmlformats.org/officeDocument/2006/relationships/image" Target="../media/image3.png"/><Relationship Id="rId16" Type="http://schemas.openxmlformats.org/officeDocument/2006/relationships/hyperlink" Target="https://www.transportation.org.il/he/transport-vision" TargetMode="External"/><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hyperlink" Target="http://www.youtube.com/watch?v=rENd4BzXMF4" TargetMode="External"/><Relationship Id="rId11" Type="http://schemas.openxmlformats.org/officeDocument/2006/relationships/image" Target="../media/image107.jpeg"/><Relationship Id="rId5" Type="http://schemas.openxmlformats.org/officeDocument/2006/relationships/image" Target="../media/image76.svg"/><Relationship Id="rId15" Type="http://schemas.openxmlformats.org/officeDocument/2006/relationships/image" Target="../media/image109.jpg"/><Relationship Id="rId10" Type="http://schemas.openxmlformats.org/officeDocument/2006/relationships/hyperlink" Target="http://www.youtube.com/watch?v=8wgd6J3wekc" TargetMode="External"/><Relationship Id="rId19" Type="http://schemas.openxmlformats.org/officeDocument/2006/relationships/image" Target="../media/image16.svg"/><Relationship Id="rId4" Type="http://schemas.openxmlformats.org/officeDocument/2006/relationships/image" Target="../media/image75.png"/><Relationship Id="rId9" Type="http://schemas.openxmlformats.org/officeDocument/2006/relationships/image" Target="../media/image106.jpg"/><Relationship Id="rId14" Type="http://schemas.openxmlformats.org/officeDocument/2006/relationships/hyperlink" Target="http://www.youtube.com/watch?v=FdmzjzE8OxQ"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74.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3.png"/><Relationship Id="rId11" Type="http://schemas.openxmlformats.org/officeDocument/2006/relationships/image" Target="../media/image12.svg"/><Relationship Id="rId5" Type="http://schemas.openxmlformats.org/officeDocument/2006/relationships/image" Target="../media/image38.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37.png"/><Relationship Id="rId9" Type="http://schemas.openxmlformats.org/officeDocument/2006/relationships/image" Target="../media/image112.svg"/><Relationship Id="rId1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4.png"/><Relationship Id="rId7" Type="http://schemas.openxmlformats.org/officeDocument/2006/relationships/slide" Target="../slides/slide26.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slide" Target="../slides/slide31.xml"/><Relationship Id="rId5" Type="http://schemas.openxmlformats.org/officeDocument/2006/relationships/image" Target="../media/image114.svg"/><Relationship Id="rId4" Type="http://schemas.openxmlformats.org/officeDocument/2006/relationships/image" Target="../media/image113.png"/><Relationship Id="rId9" Type="http://schemas.openxmlformats.org/officeDocument/2006/relationships/image" Target="../media/image11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14.svg"/><Relationship Id="rId4" Type="http://schemas.openxmlformats.org/officeDocument/2006/relationships/image" Target="../media/image11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74.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3.png"/><Relationship Id="rId11" Type="http://schemas.openxmlformats.org/officeDocument/2006/relationships/image" Target="../media/image118.svg"/><Relationship Id="rId5" Type="http://schemas.openxmlformats.org/officeDocument/2006/relationships/image" Target="../media/image38.svg"/><Relationship Id="rId15" Type="http://schemas.openxmlformats.org/officeDocument/2006/relationships/image" Target="../media/image16.svg"/><Relationship Id="rId10" Type="http://schemas.openxmlformats.org/officeDocument/2006/relationships/image" Target="../media/image117.png"/><Relationship Id="rId19" Type="http://schemas.openxmlformats.org/officeDocument/2006/relationships/image" Target="../media/image20.svg"/><Relationship Id="rId4" Type="http://schemas.openxmlformats.org/officeDocument/2006/relationships/image" Target="../media/image37.png"/><Relationship Id="rId9" Type="http://schemas.openxmlformats.org/officeDocument/2006/relationships/image" Target="../media/image112.svg"/><Relationship Id="rId1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image" Target="../media/image4.png"/><Relationship Id="rId7" Type="http://schemas.openxmlformats.org/officeDocument/2006/relationships/hyperlink" Target="https://www.youtube.com/watch?v=PcsTmnh1ldQ"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eureka.org.il/item/46417/%D7%9C%D7%9E%D7%94-%D7%9E%D7%A9%D7%AA%D7%9E%D7%A9%D7%99%D7%9D-%D7%91%D7%90%D7%99%D7%A0%D7%A4%D7%95%D7%92%D7%A8%D7%A4%D7%99%D7%A7%D7%94" TargetMode="External"/><Relationship Id="rId5" Type="http://schemas.openxmlformats.org/officeDocument/2006/relationships/image" Target="../media/image120.svg"/><Relationship Id="rId4" Type="http://schemas.openxmlformats.org/officeDocument/2006/relationships/image" Target="../media/image1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s://air.sviva.gov.il/" TargetMode="External"/><Relationship Id="rId3" Type="http://schemas.openxmlformats.org/officeDocument/2006/relationships/image" Target="../media/image4.png"/><Relationship Id="rId7" Type="http://schemas.openxmlformats.org/officeDocument/2006/relationships/image" Target="../media/image31.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hyperlink" Target="https://www.youtube.com/watch?v=GbnwQHIU6-Y" TargetMode="External"/><Relationship Id="rId12" Type="http://schemas.openxmlformats.org/officeDocument/2006/relationships/hyperlink" Target="https://www.zavit.org.il/%D7%9C%D7%A7%D7%97%D7%AA-%D7%90%D7%AA-%D7%94%D7%90%D7%95%D7%95%D7%99%D7%A8-%D7%9C%D7%99%D7%93%D7%99%D7%99%D7%9D/" TargetMode="External"/><Relationship Id="rId2" Type="http://schemas.openxmlformats.org/officeDocument/2006/relationships/image" Target="../media/image3.png"/><Relationship Id="rId16" Type="http://schemas.openxmlformats.org/officeDocument/2006/relationships/image" Target="../media/image22.svg"/><Relationship Id="rId1" Type="http://schemas.openxmlformats.org/officeDocument/2006/relationships/slideMaster" Target="../slideMasters/slideMaster1.xml"/><Relationship Id="rId6" Type="http://schemas.openxmlformats.org/officeDocument/2006/relationships/hyperlink" Target="https://www.15minutes.co.il/" TargetMode="External"/><Relationship Id="rId11" Type="http://schemas.openxmlformats.org/officeDocument/2006/relationships/image" Target="../media/image35.jpg"/><Relationship Id="rId5" Type="http://schemas.openxmlformats.org/officeDocument/2006/relationships/image" Target="../media/image32.jpg"/><Relationship Id="rId15" Type="http://schemas.openxmlformats.org/officeDocument/2006/relationships/image" Target="../media/image21.png"/><Relationship Id="rId10" Type="http://schemas.openxmlformats.org/officeDocument/2006/relationships/hyperlink" Target="http://www.youtube.com/watch?v=v9u-rb1nQIM" TargetMode="External"/><Relationship Id="rId4" Type="http://schemas.openxmlformats.org/officeDocument/2006/relationships/hyperlink" Target="http://www.youtube.com/watch?v=GbnwQHIU6-Y" TargetMode="External"/><Relationship Id="rId9" Type="http://schemas.openxmlformats.org/officeDocument/2006/relationships/image" Target="../media/image34.svg"/><Relationship Id="rId14" Type="http://schemas.openxmlformats.org/officeDocument/2006/relationships/hyperlink" Target="https://www.youtube.com/watch?v=v9u-rb1nQI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38.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37.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ecowiki.org.il/index.php?title=%D7%9E%D7%9B%D7%95%D7%A0%D7%99%D7%AA_%D7%A4%D7%A8%D7%98%D7%99%D7%AA&amp;action=edit&amp;redlink=1" TargetMode="External"/><Relationship Id="rId13" Type="http://schemas.openxmlformats.org/officeDocument/2006/relationships/hyperlink" Target="https://ecowiki.org.il/wiki/%D7%90%D7%95%D7%A8%D7%97_%D7%97%D7%99%D7%99%D7%9D_%D7%99%D7%95%D7%A9%D7%91%D7%A0%D7%99" TargetMode="External"/><Relationship Id="rId18" Type="http://schemas.openxmlformats.org/officeDocument/2006/relationships/hyperlink" Target="https://ecowiki.org.il/wiki/%D7%AA%D7%97%D7%9E%D7%95%D7%A6%D7%95%D7%AA_%D7%97%D7%A0%D7%A7%D7%9F" TargetMode="External"/><Relationship Id="rId3" Type="http://schemas.openxmlformats.org/officeDocument/2006/relationships/image" Target="../media/image4.png"/><Relationship Id="rId7" Type="http://schemas.openxmlformats.org/officeDocument/2006/relationships/hyperlink" Target="https://ecowiki.org.il/wiki/%D7%96%D7%99%D7%94%D7%95%D7%9D_%D7%90%D7%95%D7%95%D7%99%D7%A8" TargetMode="External"/><Relationship Id="rId12" Type="http://schemas.openxmlformats.org/officeDocument/2006/relationships/hyperlink" Target="https://ecowiki.org.il/wiki/%D7%AA%D7%90%D7%95%D7%A0%D7%95%D7%AA_%D7%93%D7%A8%D7%9B%D7%99%D7%9D" TargetMode="External"/><Relationship Id="rId17" Type="http://schemas.openxmlformats.org/officeDocument/2006/relationships/hyperlink" Target="https://ecowiki.org.il/wiki/%D7%90%D7%99_%D7%A9%D7%95%D7%95%D7%99%D7%95%D7%9F_%D7%AA%D7%97%D7%91%D7%95%D7%A8%D7%AA%D7%99" TargetMode="External"/><Relationship Id="rId2" Type="http://schemas.openxmlformats.org/officeDocument/2006/relationships/image" Target="../media/image3.png"/><Relationship Id="rId16" Type="http://schemas.openxmlformats.org/officeDocument/2006/relationships/hyperlink" Target="https://ecowiki.org.il/wiki/%D7%A4%D7%A7%D7%A7%D7%99_%D7%AA%D7%A0%D7%95%D7%A2%D7%94" TargetMode="External"/><Relationship Id="rId1" Type="http://schemas.openxmlformats.org/officeDocument/2006/relationships/slideMaster" Target="../slideMasters/slideMaster1.xml"/><Relationship Id="rId6" Type="http://schemas.openxmlformats.org/officeDocument/2006/relationships/hyperlink" Target="https://ecowiki.org.il/wiki/%D7%96%D7%99%D7%94%D7%95%D7%9D_%D7%90%D7%95%D7%95%D7%99%D7%A8_%D7%9E%D7%AA%D7%97%D7%91%D7%95%D7%A8%D7%94" TargetMode="External"/><Relationship Id="rId11" Type="http://schemas.openxmlformats.org/officeDocument/2006/relationships/hyperlink" Target="https://ecowiki.org.il/wiki/%D7%94%D7%A9%D7%A4%D7%A2%D7%95%D7%AA_%D7%91%D7%A8%D7%99%D7%90%D7%95%D7%AA%D7%99%D7%95%D7%AA_%D7%A9%D7%9C_%D7%9E%D7%9B%D7%95%D7%A0%D7%99%D7%95%D7%AA" TargetMode="External"/><Relationship Id="rId5" Type="http://schemas.openxmlformats.org/officeDocument/2006/relationships/image" Target="../media/image40.svg"/><Relationship Id="rId15" Type="http://schemas.openxmlformats.org/officeDocument/2006/relationships/hyperlink" Target="https://ecowiki.org.il/wiki/%D7%A4%D7%99%D7%AA%D7%95%D7%97_%D7%9E%D7%95%D7%98%D7%94_%D7%A8%D7%9B%D7%91_%D7%A4%D7%A8%D7%98%D7%99" TargetMode="External"/><Relationship Id="rId10" Type="http://schemas.openxmlformats.org/officeDocument/2006/relationships/hyperlink" Target="https://ecowiki.org.il/index.php?title=%D7%A0%D7%96%D7%A7_%D7%91%D7%A8%D7%99%D7%90%D7%95%D7%AA%D7%99&amp;action=edit&amp;redlink=1" TargetMode="External"/><Relationship Id="rId19" Type="http://schemas.openxmlformats.org/officeDocument/2006/relationships/hyperlink" Target="https://ecowiki.org.il/wiki/%D7%A4%D7%97%D7%9E%D7%9F_%D7%97%D7%93_%D7%97%D7%9E%D7%A6%D7%A0%D7%99" TargetMode="External"/><Relationship Id="rId4" Type="http://schemas.openxmlformats.org/officeDocument/2006/relationships/image" Target="../media/image39.png"/><Relationship Id="rId9" Type="http://schemas.openxmlformats.org/officeDocument/2006/relationships/hyperlink" Target="https://ecowiki.org.il/index.php?title=%D7%90%D7%95%D7%98%D7%95%D7%91%D7%95%D7%A1%D7%99%D7%9D&amp;action=edit&amp;redlink=1" TargetMode="External"/><Relationship Id="rId14" Type="http://schemas.openxmlformats.org/officeDocument/2006/relationships/hyperlink" Target="https://ecowiki.org.il/wiki/%D7%A4%D7%A8%D7%91%D7%95%D7%A8"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www.gov.il/BlobFolder/policy/heavy_price_air_pollution_from_transportation/he/transportation_p0778_transportation_air_pollution.pdf" TargetMode="External"/><Relationship Id="rId5" Type="http://schemas.openxmlformats.org/officeDocument/2006/relationships/image" Target="../media/image40.svg"/><Relationship Id="rId10"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image" Target="../media/image4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a:t>
            </a:fld>
            <a:endParaRPr/>
          </a:p>
        </p:txBody>
      </p:sp>
      <p:pic>
        <p:nvPicPr>
          <p:cNvPr id="2" name="Google Shape;98;p24">
            <a:extLst>
              <a:ext uri="{FF2B5EF4-FFF2-40B4-BE49-F238E27FC236}">
                <a16:creationId xmlns:a16="http://schemas.microsoft.com/office/drawing/2014/main" id="{79D50948-C45F-D968-A679-C7B8BED17398}"/>
              </a:ext>
            </a:extLst>
          </p:cNvPr>
          <p:cNvPicPr preferRelativeResize="0"/>
          <p:nvPr userDrawn="1"/>
        </p:nvPicPr>
        <p:blipFill>
          <a:blip r:embed="rId2"/>
          <a:srcRect t="24840" b="24840"/>
          <a:stretch/>
        </p:blipFill>
        <p:spPr>
          <a:xfrm>
            <a:off x="-1176" y="2076012"/>
            <a:ext cx="9144000" cy="3067488"/>
          </a:xfrm>
          <a:prstGeom prst="rect">
            <a:avLst/>
          </a:prstGeom>
          <a:noFill/>
          <a:ln>
            <a:noFill/>
          </a:ln>
        </p:spPr>
      </p:pic>
      <p:sp>
        <p:nvSpPr>
          <p:cNvPr id="3" name="Rectangle 2">
            <a:extLst>
              <a:ext uri="{FF2B5EF4-FFF2-40B4-BE49-F238E27FC236}">
                <a16:creationId xmlns:a16="http://schemas.microsoft.com/office/drawing/2014/main" id="{24A5B2A5-2418-1AE0-26CE-9D8DA685E120}"/>
              </a:ext>
            </a:extLst>
          </p:cNvPr>
          <p:cNvSpPr/>
          <p:nvPr userDrawn="1"/>
        </p:nvSpPr>
        <p:spPr>
          <a:xfrm rot="10800000">
            <a:off x="0" y="1950654"/>
            <a:ext cx="9145091" cy="124574"/>
          </a:xfrm>
          <a:prstGeom prst="rect">
            <a:avLst/>
          </a:prstGeom>
          <a:gradFill>
            <a:gsLst>
              <a:gs pos="0">
                <a:srgbClr val="79A742"/>
              </a:gs>
              <a:gs pos="7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19075" algn="ctr" rtl="0">
              <a:lnSpc>
                <a:spcPct val="100000"/>
              </a:lnSpc>
              <a:spcBef>
                <a:spcPts val="0"/>
              </a:spcBef>
              <a:spcAft>
                <a:spcPts val="0"/>
              </a:spcAft>
              <a:buClr>
                <a:srgbClr val="000000"/>
              </a:buClr>
              <a:buFont typeface="Arial"/>
            </a:pPr>
            <a:endParaRPr lang="aa-ET" sz="1500">
              <a:solidFill>
                <a:schemeClr val="dk2"/>
              </a:solidFill>
              <a:latin typeface="Heebo" pitchFamily="2" charset="-79"/>
              <a:cs typeface="Heebo" pitchFamily="2" charset="-79"/>
            </a:endParaRPr>
          </a:p>
        </p:txBody>
      </p:sp>
      <p:pic>
        <p:nvPicPr>
          <p:cNvPr id="4" name="Picture 3">
            <a:extLst>
              <a:ext uri="{FF2B5EF4-FFF2-40B4-BE49-F238E27FC236}">
                <a16:creationId xmlns:a16="http://schemas.microsoft.com/office/drawing/2014/main" id="{8B8D0030-652D-CA19-C43E-6703367A6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21DE3C1-26C3-813B-54D2-2A71D0AB00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TextBox 5">
            <a:extLst>
              <a:ext uri="{FF2B5EF4-FFF2-40B4-BE49-F238E27FC236}">
                <a16:creationId xmlns:a16="http://schemas.microsoft.com/office/drawing/2014/main" id="{B8139B20-122A-AD87-FC3F-A72913D8672B}"/>
              </a:ext>
            </a:extLst>
          </p:cNvPr>
          <p:cNvSpPr txBox="1"/>
          <p:nvPr userDrawn="1"/>
        </p:nvSpPr>
        <p:spPr>
          <a:xfrm>
            <a:off x="0" y="166424"/>
            <a:ext cx="9143996" cy="1246495"/>
          </a:xfrm>
          <a:prstGeom prst="rect">
            <a:avLst/>
          </a:prstGeom>
          <a:noFill/>
        </p:spPr>
        <p:txBody>
          <a:bodyPr wrap="square">
            <a:spAutoFit/>
          </a:bodyPr>
          <a:lstStyle/>
          <a:p>
            <a:pPr marL="0" lvl="0" indent="0" algn="ctr" rtl="1">
              <a:spcBef>
                <a:spcPts val="0"/>
              </a:spcBef>
              <a:spcAft>
                <a:spcPts val="0"/>
              </a:spcAft>
              <a:buNone/>
            </a:pPr>
            <a:r>
              <a:rPr lang="he-IL" sz="7500" spc="-150" dirty="0">
                <a:solidFill>
                  <a:srgbClr val="79A742"/>
                </a:solidFill>
                <a:latin typeface="Calibri Light" panose="020F0302020204030204" pitchFamily="34" charset="0"/>
                <a:cs typeface="Calibri Light" panose="020F0302020204030204" pitchFamily="34" charset="0"/>
              </a:rPr>
              <a:t>נעים</a:t>
            </a:r>
            <a:r>
              <a:rPr lang="he-IL" sz="7500" b="1" spc="-150" dirty="0">
                <a:solidFill>
                  <a:srgbClr val="79A742"/>
                </a:solidFill>
                <a:latin typeface="Calibri" panose="020F0502020204030204" pitchFamily="34" charset="0"/>
                <a:cs typeface="Calibri" panose="020F0502020204030204" pitchFamily="34" charset="0"/>
              </a:rPr>
              <a:t> בעיר</a:t>
            </a:r>
          </a:p>
        </p:txBody>
      </p:sp>
      <p:sp>
        <p:nvSpPr>
          <p:cNvPr id="7" name="Google Shape;96;p24">
            <a:extLst>
              <a:ext uri="{FF2B5EF4-FFF2-40B4-BE49-F238E27FC236}">
                <a16:creationId xmlns:a16="http://schemas.microsoft.com/office/drawing/2014/main" id="{3280BE9B-A923-F5B7-EFD8-1E919C599E2D}"/>
              </a:ext>
            </a:extLst>
          </p:cNvPr>
          <p:cNvSpPr txBox="1"/>
          <p:nvPr userDrawn="1"/>
        </p:nvSpPr>
        <p:spPr>
          <a:xfrm>
            <a:off x="409575" y="1192777"/>
            <a:ext cx="8210546" cy="781434"/>
          </a:xfrm>
          <a:prstGeom prst="rect">
            <a:avLst/>
          </a:prstGeom>
          <a:noFill/>
          <a:ln>
            <a:noFill/>
          </a:ln>
        </p:spPr>
        <p:txBody>
          <a:bodyPr spcFirstLastPara="1" wrap="square" lIns="91425" tIns="91425" rIns="91425" bIns="91425" anchor="t" anchorCtr="0">
            <a:noAutofit/>
          </a:bodyPr>
          <a:lstStyle/>
          <a:p>
            <a:pPr marL="0" lvl="0" indent="0" algn="ctr" rtl="1">
              <a:lnSpc>
                <a:spcPts val="2300"/>
              </a:lnSpc>
              <a:spcBef>
                <a:spcPts val="0"/>
              </a:spcBef>
              <a:spcAft>
                <a:spcPts val="0"/>
              </a:spcAft>
              <a:buClr>
                <a:schemeClr val="dk1"/>
              </a:buClr>
              <a:buSzPts val="1100"/>
              <a:buFont typeface="Arial"/>
              <a:buNone/>
            </a:pPr>
            <a:r>
              <a:rPr lang="x-none" sz="2250" dirty="0">
                <a:solidFill>
                  <a:srgbClr val="435268"/>
                </a:solidFill>
                <a:latin typeface="Calibri" panose="020F0502020204030204" pitchFamily="34" charset="0"/>
                <a:cs typeface="Calibri" panose="020F0502020204030204" pitchFamily="34" charset="0"/>
              </a:rPr>
              <a:t>איך משכנעים את הקהילה שלנו</a:t>
            </a:r>
            <a:r>
              <a:rPr lang="he-IL" sz="2250" dirty="0">
                <a:solidFill>
                  <a:srgbClr val="435268"/>
                </a:solidFill>
                <a:latin typeface="Calibri" panose="020F0502020204030204" pitchFamily="34" charset="0"/>
                <a:cs typeface="Calibri" panose="020F0502020204030204" pitchFamily="34" charset="0"/>
              </a:rPr>
              <a:t>,</a:t>
            </a:r>
            <a:r>
              <a:rPr lang="x-none" sz="2250" dirty="0">
                <a:solidFill>
                  <a:srgbClr val="435268"/>
                </a:solidFill>
                <a:latin typeface="Calibri" panose="020F0502020204030204" pitchFamily="34" charset="0"/>
                <a:cs typeface="Calibri" panose="020F0502020204030204" pitchFamily="34" charset="0"/>
              </a:rPr>
              <a:t> </a:t>
            </a:r>
            <a:br>
              <a:rPr lang="en-US" sz="2250" dirty="0">
                <a:solidFill>
                  <a:srgbClr val="435268"/>
                </a:solidFill>
                <a:latin typeface="Calibri" panose="020F0502020204030204" pitchFamily="34" charset="0"/>
                <a:cs typeface="Calibri" panose="020F0502020204030204" pitchFamily="34" charset="0"/>
              </a:rPr>
            </a:br>
            <a:r>
              <a:rPr lang="x-none" sz="2250" dirty="0">
                <a:solidFill>
                  <a:srgbClr val="435268"/>
                </a:solidFill>
                <a:latin typeface="Calibri" panose="020F0502020204030204" pitchFamily="34" charset="0"/>
                <a:cs typeface="Calibri" panose="020F0502020204030204" pitchFamily="34" charset="0"/>
              </a:rPr>
              <a:t>לבחור את הדרך הטובה ביותר לתנועה במרחב העירוני</a:t>
            </a:r>
            <a:r>
              <a:rPr lang="he-IL" sz="2250" dirty="0">
                <a:solidFill>
                  <a:srgbClr val="435268"/>
                </a:solidFill>
                <a:latin typeface="Calibri" panose="020F0502020204030204" pitchFamily="34" charset="0"/>
                <a:cs typeface="Calibri" panose="020F0502020204030204" pitchFamily="34" charset="0"/>
              </a:rPr>
              <a:t>?</a:t>
            </a:r>
            <a:r>
              <a:rPr lang="x-none" sz="2250" dirty="0">
                <a:solidFill>
                  <a:srgbClr val="435268"/>
                </a:solidFill>
                <a:latin typeface="Calibri" panose="020F0502020204030204" pitchFamily="34" charset="0"/>
                <a:cs typeface="Calibri" panose="020F0502020204030204" pitchFamily="34" charset="0"/>
              </a:rPr>
              <a:t> </a:t>
            </a:r>
            <a:endParaRPr sz="2250" dirty="0">
              <a:latin typeface="Calibri" panose="020F0502020204030204" pitchFamily="34" charset="0"/>
              <a:cs typeface="Calibri" panose="020F0502020204030204" pitchFamily="34" charset="0"/>
            </a:endParaRPr>
          </a:p>
          <a:p>
            <a:pPr marL="0" lvl="0" indent="0" algn="ctr" rtl="1">
              <a:lnSpc>
                <a:spcPts val="2100"/>
              </a:lnSpc>
              <a:spcBef>
                <a:spcPts val="0"/>
              </a:spcBef>
              <a:spcAft>
                <a:spcPts val="0"/>
              </a:spcAft>
              <a:buNone/>
            </a:pPr>
            <a:endParaRPr sz="2250" dirty="0">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2D8DE18D-CFB7-FD0A-CCF1-A70AD3BA5317}"/>
              </a:ext>
            </a:extLst>
          </p:cNvPr>
          <p:cNvSpPr/>
          <p:nvPr userDrawn="1"/>
        </p:nvSpPr>
        <p:spPr>
          <a:xfrm rot="16200000">
            <a:off x="7514772" y="-619078"/>
            <a:ext cx="370521" cy="2015526"/>
          </a:xfrm>
          <a:prstGeom prst="roundRect">
            <a:avLst>
              <a:gd name="adj" fmla="val 8732"/>
            </a:avLst>
          </a:prstGeom>
          <a:gradFill>
            <a:gsLst>
              <a:gs pos="0">
                <a:schemeClr val="accent1">
                  <a:lumMod val="20000"/>
                  <a:lumOff val="80000"/>
                  <a:alpha val="28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TextBox 6">
            <a:extLst>
              <a:ext uri="{FF2B5EF4-FFF2-40B4-BE49-F238E27FC236}">
                <a16:creationId xmlns:a16="http://schemas.microsoft.com/office/drawing/2014/main" id="{F7AFFC28-6AE2-57DF-E363-04B2AB00318B}"/>
              </a:ext>
            </a:extLst>
          </p:cNvPr>
          <p:cNvSpPr txBox="1"/>
          <p:nvPr userDrawn="1"/>
        </p:nvSpPr>
        <p:spPr>
          <a:xfrm>
            <a:off x="6415586"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לומדים בזוגות</a:t>
            </a:r>
          </a:p>
        </p:txBody>
      </p:sp>
      <p:pic>
        <p:nvPicPr>
          <p:cNvPr id="8" name="Graphic 7">
            <a:extLst>
              <a:ext uri="{FF2B5EF4-FFF2-40B4-BE49-F238E27FC236}">
                <a16:creationId xmlns:a16="http://schemas.microsoft.com/office/drawing/2014/main" id="{08944C84-D2C5-D4B5-F76B-2027EB31B3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000" y="128289"/>
            <a:ext cx="688617" cy="447743"/>
          </a:xfrm>
          <a:prstGeom prst="rect">
            <a:avLst/>
          </a:prstGeom>
        </p:spPr>
      </p:pic>
      <p:sp>
        <p:nvSpPr>
          <p:cNvPr id="9" name="Rectangle: Rounded Corners 48">
            <a:extLst>
              <a:ext uri="{FF2B5EF4-FFF2-40B4-BE49-F238E27FC236}">
                <a16:creationId xmlns:a16="http://schemas.microsoft.com/office/drawing/2014/main" id="{31794D2C-0F5C-57EA-FC28-595D1B2694FE}"/>
              </a:ext>
            </a:extLst>
          </p:cNvPr>
          <p:cNvSpPr/>
          <p:nvPr userDrawn="1"/>
        </p:nvSpPr>
        <p:spPr>
          <a:xfrm rot="10800000">
            <a:off x="3469418" y="1121651"/>
            <a:ext cx="2797579" cy="1180994"/>
          </a:xfrm>
          <a:prstGeom prst="roundRect">
            <a:avLst>
              <a:gd name="adj" fmla="val 8732"/>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0" name="Google Shape;204;p33">
            <a:extLst>
              <a:ext uri="{FF2B5EF4-FFF2-40B4-BE49-F238E27FC236}">
                <a16:creationId xmlns:a16="http://schemas.microsoft.com/office/drawing/2014/main" id="{D18448E0-142F-1CB6-30F0-20DF5D4620A0}"/>
              </a:ext>
            </a:extLst>
          </p:cNvPr>
          <p:cNvSpPr txBox="1"/>
          <p:nvPr userDrawn="1"/>
        </p:nvSpPr>
        <p:spPr>
          <a:xfrm>
            <a:off x="572877" y="645125"/>
            <a:ext cx="8205570" cy="492412"/>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Clr>
                <a:schemeClr val="dk1"/>
              </a:buClr>
              <a:buSzPts val="1100"/>
              <a:buFont typeface="Arial"/>
              <a:buNone/>
            </a:pPr>
            <a:r>
              <a:rPr lang="x-none" sz="2000" b="1" dirty="0">
                <a:solidFill>
                  <a:srgbClr val="1E9CAB"/>
                </a:solidFill>
                <a:latin typeface="Calibri" panose="020F0502020204030204" pitchFamily="34" charset="0"/>
                <a:cs typeface="Calibri" panose="020F0502020204030204" pitchFamily="34" charset="0"/>
              </a:rPr>
              <a:t>תחבורה משפיעה לא רק על זיהום האוויר ו</a:t>
            </a:r>
            <a:r>
              <a:rPr lang="he-IL" sz="2000" b="1" dirty="0">
                <a:solidFill>
                  <a:srgbClr val="1E9CAB"/>
                </a:solidFill>
                <a:latin typeface="Calibri" panose="020F0502020204030204" pitchFamily="34" charset="0"/>
                <a:cs typeface="Calibri" panose="020F0502020204030204" pitchFamily="34" charset="0"/>
              </a:rPr>
              <a:t>ה</a:t>
            </a:r>
            <a:r>
              <a:rPr lang="x-none" sz="2000" b="1" dirty="0">
                <a:solidFill>
                  <a:srgbClr val="1E9CAB"/>
                </a:solidFill>
                <a:latin typeface="Calibri" panose="020F0502020204030204" pitchFamily="34" charset="0"/>
                <a:cs typeface="Calibri" panose="020F0502020204030204" pitchFamily="34" charset="0"/>
              </a:rPr>
              <a:t>בריאות אלא גם על שינויי האקלים</a:t>
            </a:r>
            <a:endParaRPr sz="2000" b="1" dirty="0">
              <a:solidFill>
                <a:srgbClr val="1E9CAB"/>
              </a:solidFill>
              <a:latin typeface="Calibri" panose="020F0502020204030204" pitchFamily="34" charset="0"/>
              <a:cs typeface="Calibri" panose="020F0502020204030204" pitchFamily="34" charset="0"/>
            </a:endParaRPr>
          </a:p>
        </p:txBody>
      </p:sp>
      <p:sp>
        <p:nvSpPr>
          <p:cNvPr id="11" name="Google Shape;206;p33">
            <a:extLst>
              <a:ext uri="{FF2B5EF4-FFF2-40B4-BE49-F238E27FC236}">
                <a16:creationId xmlns:a16="http://schemas.microsoft.com/office/drawing/2014/main" id="{CC4B1472-1432-E112-8BDB-CE1C76D8A45B}"/>
              </a:ext>
            </a:extLst>
          </p:cNvPr>
          <p:cNvSpPr txBox="1"/>
          <p:nvPr userDrawn="1"/>
        </p:nvSpPr>
        <p:spPr>
          <a:xfrm>
            <a:off x="6710325" y="3840675"/>
            <a:ext cx="1138500" cy="4002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Font typeface="Arial"/>
              <a:buNone/>
            </a:pPr>
            <a:endParaRPr/>
          </a:p>
        </p:txBody>
      </p:sp>
      <p:pic>
        <p:nvPicPr>
          <p:cNvPr id="12" name="Picture 11" descr="A cartoon of a person holding a tablet&#10;&#10;Description automatically generated">
            <a:hlinkClick r:id="rId6"/>
            <a:extLst>
              <a:ext uri="{FF2B5EF4-FFF2-40B4-BE49-F238E27FC236}">
                <a16:creationId xmlns:a16="http://schemas.microsoft.com/office/drawing/2014/main" id="{74179460-776C-1549-B6E5-8A281B509AA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88692" y="1129652"/>
            <a:ext cx="2292210" cy="1173896"/>
          </a:xfrm>
          <a:prstGeom prst="rect">
            <a:avLst/>
          </a:prstGeom>
        </p:spPr>
      </p:pic>
      <p:pic>
        <p:nvPicPr>
          <p:cNvPr id="13" name="Graphic 12">
            <a:hlinkClick r:id="rId6"/>
            <a:extLst>
              <a:ext uri="{FF2B5EF4-FFF2-40B4-BE49-F238E27FC236}">
                <a16:creationId xmlns:a16="http://schemas.microsoft.com/office/drawing/2014/main" id="{857D2771-65A1-A181-EAB2-BA61C2B94A5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336583" y="1396573"/>
            <a:ext cx="500532" cy="520878"/>
          </a:xfrm>
          <a:prstGeom prst="rect">
            <a:avLst/>
          </a:prstGeom>
        </p:spPr>
      </p:pic>
      <p:sp>
        <p:nvSpPr>
          <p:cNvPr id="14" name="Google Shape;221;p33">
            <a:extLst>
              <a:ext uri="{FF2B5EF4-FFF2-40B4-BE49-F238E27FC236}">
                <a16:creationId xmlns:a16="http://schemas.microsoft.com/office/drawing/2014/main" id="{3A6C6614-6519-F41A-BB6E-39B575549F7F}"/>
              </a:ext>
            </a:extLst>
          </p:cNvPr>
          <p:cNvSpPr txBox="1"/>
          <p:nvPr userDrawn="1"/>
        </p:nvSpPr>
        <p:spPr>
          <a:xfrm>
            <a:off x="3411012" y="1141128"/>
            <a:ext cx="2797579" cy="838661"/>
          </a:xfrm>
          <a:prstGeom prst="rect">
            <a:avLst/>
          </a:prstGeom>
          <a:noFill/>
          <a:ln>
            <a:noFill/>
          </a:ln>
        </p:spPr>
        <p:txBody>
          <a:bodyPr spcFirstLastPara="1" wrap="square" lIns="91425" tIns="91425" rIns="91425" bIns="91425" anchor="t" anchorCtr="0">
            <a:spAutoFit/>
          </a:bodyPr>
          <a:lstStyle/>
          <a:p>
            <a:pPr marL="0" lvl="0" indent="0" algn="r" rtl="1">
              <a:lnSpc>
                <a:spcPts val="1700"/>
              </a:lnSpc>
              <a:spcBef>
                <a:spcPts val="0"/>
              </a:spcBef>
              <a:spcAft>
                <a:spcPts val="0"/>
              </a:spcAft>
              <a:buNone/>
            </a:pPr>
            <a:r>
              <a:rPr lang="x-none" sz="1500" b="1" dirty="0">
                <a:solidFill>
                  <a:srgbClr val="435269"/>
                </a:solidFill>
                <a:latin typeface="Calibri" panose="020F0502020204030204" pitchFamily="34" charset="0"/>
                <a:cs typeface="Calibri" panose="020F0502020204030204" pitchFamily="34" charset="0"/>
              </a:rPr>
              <a:t>התבוננו בסרטו</a:t>
            </a:r>
            <a:r>
              <a:rPr lang="he" sz="1500" b="1" dirty="0">
                <a:solidFill>
                  <a:srgbClr val="435269"/>
                </a:solidFill>
                <a:latin typeface="Calibri" panose="020F0502020204030204" pitchFamily="34" charset="0"/>
                <a:cs typeface="Calibri" panose="020F0502020204030204" pitchFamily="34" charset="0"/>
              </a:rPr>
              <a:t>ן</a:t>
            </a:r>
            <a:r>
              <a:rPr lang="en-US" sz="1500" b="1" dirty="0">
                <a:solidFill>
                  <a:srgbClr val="435269"/>
                </a:solidFill>
                <a:latin typeface="Calibri" panose="020F0502020204030204" pitchFamily="34" charset="0"/>
                <a:cs typeface="Calibri" panose="020F0502020204030204" pitchFamily="34" charset="0"/>
              </a:rPr>
              <a:t> </a:t>
            </a:r>
            <a:r>
              <a:rPr lang="he-IL" sz="1500" b="1" dirty="0">
                <a:solidFill>
                  <a:srgbClr val="435269"/>
                </a:solidFill>
                <a:latin typeface="Calibri" panose="020F0502020204030204" pitchFamily="34" charset="0"/>
                <a:cs typeface="Calibri" panose="020F0502020204030204" pitchFamily="34" charset="0"/>
              </a:rPr>
              <a:t>ובאיור.</a:t>
            </a:r>
            <a:endParaRPr sz="1500" b="1" dirty="0">
              <a:solidFill>
                <a:srgbClr val="435269"/>
              </a:solidFill>
              <a:latin typeface="Calibri" panose="020F0502020204030204" pitchFamily="34" charset="0"/>
              <a:cs typeface="Calibri" panose="020F0502020204030204" pitchFamily="34" charset="0"/>
            </a:endParaRPr>
          </a:p>
          <a:p>
            <a:pPr marL="0" lvl="0" indent="0" algn="r" rtl="1">
              <a:lnSpc>
                <a:spcPts val="1700"/>
              </a:lnSpc>
              <a:spcBef>
                <a:spcPts val="0"/>
              </a:spcBef>
              <a:spcAft>
                <a:spcPts val="0"/>
              </a:spcAft>
              <a:buNone/>
            </a:pPr>
            <a:r>
              <a:rPr lang="x-none" sz="1500" dirty="0">
                <a:solidFill>
                  <a:srgbClr val="435269"/>
                </a:solidFill>
                <a:latin typeface="Calibri" panose="020F0502020204030204" pitchFamily="34" charset="0"/>
                <a:cs typeface="Calibri" panose="020F0502020204030204" pitchFamily="34" charset="0"/>
              </a:rPr>
              <a:t>כתבו פסקה המסבירה את הקשר </a:t>
            </a:r>
            <a:br>
              <a:rPr lang="en-US" sz="1500" dirty="0">
                <a:solidFill>
                  <a:srgbClr val="435269"/>
                </a:solidFill>
                <a:latin typeface="Calibri" panose="020F0502020204030204" pitchFamily="34" charset="0"/>
                <a:cs typeface="Calibri" panose="020F0502020204030204" pitchFamily="34" charset="0"/>
              </a:rPr>
            </a:br>
            <a:r>
              <a:rPr lang="x-none" sz="1500" dirty="0">
                <a:solidFill>
                  <a:srgbClr val="435269"/>
                </a:solidFill>
                <a:latin typeface="Calibri" panose="020F0502020204030204" pitchFamily="34" charset="0"/>
                <a:cs typeface="Calibri" panose="020F0502020204030204" pitchFamily="34" charset="0"/>
              </a:rPr>
              <a:t>בין תחבורה ושינוי האקלים</a:t>
            </a:r>
            <a:r>
              <a:rPr lang="en-US" sz="1500" dirty="0">
                <a:solidFill>
                  <a:srgbClr val="435269"/>
                </a:solidFill>
                <a:latin typeface="Calibri" panose="020F0502020204030204" pitchFamily="34" charset="0"/>
                <a:cs typeface="Calibri" panose="020F0502020204030204" pitchFamily="34" charset="0"/>
              </a:rPr>
              <a:t>.</a:t>
            </a:r>
            <a:r>
              <a:rPr lang="x-none" sz="1500" dirty="0">
                <a:solidFill>
                  <a:srgbClr val="435269"/>
                </a:solidFill>
                <a:latin typeface="Calibri" panose="020F0502020204030204" pitchFamily="34" charset="0"/>
                <a:cs typeface="Calibri" panose="020F0502020204030204" pitchFamily="34" charset="0"/>
              </a:rPr>
              <a:t>  </a:t>
            </a:r>
            <a:endParaRPr sz="1500" dirty="0">
              <a:solidFill>
                <a:srgbClr val="435269"/>
              </a:solidFill>
              <a:latin typeface="Calibri" panose="020F0502020204030204" pitchFamily="34" charset="0"/>
              <a:cs typeface="Calibri" panose="020F0502020204030204" pitchFamily="34" charset="0"/>
            </a:endParaRPr>
          </a:p>
        </p:txBody>
      </p:sp>
      <p:sp>
        <p:nvSpPr>
          <p:cNvPr id="15" name="Google Shape;222;p33">
            <a:extLst>
              <a:ext uri="{FF2B5EF4-FFF2-40B4-BE49-F238E27FC236}">
                <a16:creationId xmlns:a16="http://schemas.microsoft.com/office/drawing/2014/main" id="{2E8F4018-7837-CD03-7FD6-FEAB6263DA17}"/>
              </a:ext>
            </a:extLst>
          </p:cNvPr>
          <p:cNvSpPr txBox="1"/>
          <p:nvPr userDrawn="1"/>
        </p:nvSpPr>
        <p:spPr>
          <a:xfrm>
            <a:off x="4142454" y="1864419"/>
            <a:ext cx="2054100" cy="27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b="1" dirty="0">
                <a:solidFill>
                  <a:srgbClr val="435269"/>
                </a:solidFill>
                <a:latin typeface="Calibri" panose="020F0502020204030204" pitchFamily="34" charset="0"/>
                <a:cs typeface="Calibri" panose="020F0502020204030204" pitchFamily="34" charset="0"/>
              </a:rPr>
              <a:t>ניתן להעזר במידע </a:t>
            </a:r>
            <a:r>
              <a:rPr lang="x-none" b="1" u="sng" dirty="0">
                <a:solidFill>
                  <a:srgbClr val="435269"/>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כאן</a:t>
            </a:r>
            <a:endParaRPr b="1" dirty="0">
              <a:solidFill>
                <a:srgbClr val="435269"/>
              </a:solidFill>
              <a:latin typeface="Calibri" panose="020F0502020204030204" pitchFamily="34" charset="0"/>
              <a:cs typeface="Calibri" panose="020F0502020204030204" pitchFamily="34" charset="0"/>
            </a:endParaRPr>
          </a:p>
        </p:txBody>
      </p:sp>
      <p:pic>
        <p:nvPicPr>
          <p:cNvPr id="16" name="Graphic 15">
            <a:extLst>
              <a:ext uri="{FF2B5EF4-FFF2-40B4-BE49-F238E27FC236}">
                <a16:creationId xmlns:a16="http://schemas.microsoft.com/office/drawing/2014/main" id="{BC583F3E-89B5-BE80-5C37-79B281EB45FC}"/>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8398441" y="3810103"/>
            <a:ext cx="371707" cy="371707"/>
          </a:xfrm>
          <a:prstGeom prst="rect">
            <a:avLst/>
          </a:prstGeom>
        </p:spPr>
      </p:pic>
      <p:sp>
        <p:nvSpPr>
          <p:cNvPr id="17" name="Google Shape;209;p33">
            <a:extLst>
              <a:ext uri="{FF2B5EF4-FFF2-40B4-BE49-F238E27FC236}">
                <a16:creationId xmlns:a16="http://schemas.microsoft.com/office/drawing/2014/main" id="{1C5C9167-54F1-323B-E622-5357E2D39E64}"/>
              </a:ext>
            </a:extLst>
          </p:cNvPr>
          <p:cNvSpPr txBox="1"/>
          <p:nvPr userDrawn="1"/>
        </p:nvSpPr>
        <p:spPr>
          <a:xfrm>
            <a:off x="7425107" y="4196943"/>
            <a:ext cx="1445880" cy="851485"/>
          </a:xfrm>
          <a:prstGeom prst="rect">
            <a:avLst/>
          </a:prstGeom>
          <a:noFill/>
          <a:ln>
            <a:noFill/>
          </a:ln>
        </p:spPr>
        <p:txBody>
          <a:bodyPr spcFirstLastPara="1" wrap="square" lIns="91425" tIns="91425" rIns="91425" bIns="91425" anchor="t" anchorCtr="0">
            <a:spAutoFit/>
          </a:bodyPr>
          <a:lstStyle/>
          <a:p>
            <a:pPr marL="0" lvl="0" indent="0" algn="r" rtl="1">
              <a:lnSpc>
                <a:spcPts val="1300"/>
              </a:lnSpc>
              <a:spcBef>
                <a:spcPts val="0"/>
              </a:spcBef>
              <a:spcAft>
                <a:spcPts val="0"/>
              </a:spcAft>
              <a:buNone/>
            </a:pPr>
            <a:r>
              <a:rPr lang="he-IL" sz="1100" b="1" dirty="0">
                <a:solidFill>
                  <a:srgbClr val="435269"/>
                </a:solidFill>
                <a:latin typeface="Calibri" panose="020F0502020204030204" pitchFamily="34" charset="0"/>
                <a:cs typeface="Calibri" panose="020F0502020204030204" pitchFamily="34" charset="0"/>
              </a:rPr>
              <a:t>פחמן דו חמצני</a:t>
            </a:r>
            <a:r>
              <a:rPr lang="en-US" sz="1100" b="1" dirty="0">
                <a:solidFill>
                  <a:srgbClr val="435269"/>
                </a:solidFill>
                <a:latin typeface="Calibri" panose="020F0502020204030204" pitchFamily="34" charset="0"/>
                <a:cs typeface="Calibri" panose="020F0502020204030204" pitchFamily="34" charset="0"/>
              </a:rPr>
              <a:t>CO</a:t>
            </a:r>
            <a:r>
              <a:rPr lang="en-US" sz="1100" b="1" baseline="-25000" dirty="0">
                <a:solidFill>
                  <a:srgbClr val="435269"/>
                </a:solidFill>
                <a:latin typeface="Calibri" panose="020F0502020204030204" pitchFamily="34" charset="0"/>
                <a:cs typeface="Calibri" panose="020F0502020204030204" pitchFamily="34" charset="0"/>
              </a:rPr>
              <a:t>2</a:t>
            </a:r>
            <a:r>
              <a:rPr lang="x-none" sz="1100" b="1">
                <a:solidFill>
                  <a:srgbClr val="435269"/>
                </a:solidFill>
                <a:latin typeface="Calibri" panose="020F0502020204030204" pitchFamily="34" charset="0"/>
                <a:cs typeface="Calibri" panose="020F0502020204030204" pitchFamily="34" charset="0"/>
              </a:rPr>
              <a:t> </a:t>
            </a:r>
            <a:br>
              <a:rPr lang="en-US" sz="1100" b="1" dirty="0">
                <a:solidFill>
                  <a:srgbClr val="435269"/>
                </a:solidFill>
                <a:latin typeface="Calibri" panose="020F0502020204030204" pitchFamily="34" charset="0"/>
                <a:cs typeface="Calibri" panose="020F0502020204030204" pitchFamily="34" charset="0"/>
              </a:rPr>
            </a:br>
            <a:r>
              <a:rPr lang="x-none" sz="1100" dirty="0">
                <a:solidFill>
                  <a:srgbClr val="435269"/>
                </a:solidFill>
                <a:latin typeface="Calibri" panose="020F0502020204030204" pitchFamily="34" charset="0"/>
                <a:cs typeface="Calibri" panose="020F0502020204030204" pitchFamily="34" charset="0"/>
              </a:rPr>
              <a:t>הוא גז חממה הנפלט מיצורים חיים וגם מפעילויות האדם </a:t>
            </a:r>
            <a:endParaRPr sz="1100" dirty="0">
              <a:solidFill>
                <a:srgbClr val="435269"/>
              </a:solidFill>
              <a:latin typeface="Calibri" panose="020F0502020204030204" pitchFamily="34" charset="0"/>
              <a:cs typeface="Calibri" panose="020F0502020204030204" pitchFamily="34" charset="0"/>
            </a:endParaRPr>
          </a:p>
        </p:txBody>
      </p:sp>
      <p:sp>
        <p:nvSpPr>
          <p:cNvPr id="18" name="Google Shape;214;p33">
            <a:extLst>
              <a:ext uri="{FF2B5EF4-FFF2-40B4-BE49-F238E27FC236}">
                <a16:creationId xmlns:a16="http://schemas.microsoft.com/office/drawing/2014/main" id="{0AC48678-5A13-693F-4E6C-BC41313587AE}"/>
              </a:ext>
            </a:extLst>
          </p:cNvPr>
          <p:cNvSpPr txBox="1"/>
          <p:nvPr userDrawn="1"/>
        </p:nvSpPr>
        <p:spPr>
          <a:xfrm>
            <a:off x="5430972" y="4281597"/>
            <a:ext cx="1826016" cy="1018197"/>
          </a:xfrm>
          <a:prstGeom prst="rect">
            <a:avLst/>
          </a:prstGeom>
          <a:noFill/>
          <a:ln>
            <a:noFill/>
          </a:ln>
        </p:spPr>
        <p:txBody>
          <a:bodyPr spcFirstLastPara="1" wrap="square" lIns="91425" tIns="91425" rIns="91425" bIns="91425" anchor="t" anchorCtr="0">
            <a:spAutoFit/>
          </a:bodyPr>
          <a:lstStyle/>
          <a:p>
            <a:pPr algn="r" rtl="1">
              <a:lnSpc>
                <a:spcPts val="1300"/>
              </a:lnSpc>
              <a:buSzPts val="1100"/>
            </a:pPr>
            <a:r>
              <a:rPr lang="he-IL" sz="1100" b="1" dirty="0">
                <a:solidFill>
                  <a:srgbClr val="435269"/>
                </a:solidFill>
                <a:latin typeface="Calibri" panose="020F0502020204030204" pitchFamily="34" charset="0"/>
                <a:cs typeface="Calibri" panose="020F0502020204030204" pitchFamily="34" charset="0"/>
              </a:rPr>
              <a:t>גורם ל</a:t>
            </a:r>
            <a:r>
              <a:rPr lang="x-none" sz="1100" b="1" dirty="0">
                <a:solidFill>
                  <a:srgbClr val="435269"/>
                </a:solidFill>
                <a:latin typeface="Calibri" panose="020F0502020204030204" pitchFamily="34" charset="0"/>
                <a:cs typeface="Calibri" panose="020F0502020204030204" pitchFamily="34" charset="0"/>
              </a:rPr>
              <a:t>אפקט החממה</a:t>
            </a:r>
            <a:r>
              <a:rPr lang="he" sz="1100" b="1" dirty="0">
                <a:solidFill>
                  <a:srgbClr val="435269"/>
                </a:solidFill>
                <a:latin typeface="Calibri" panose="020F0502020204030204" pitchFamily="34" charset="0"/>
                <a:cs typeface="Calibri" panose="020F0502020204030204" pitchFamily="34" charset="0"/>
              </a:rPr>
              <a:t> </a:t>
            </a:r>
            <a:br>
              <a:rPr lang="en-US" sz="1100" b="1" dirty="0">
                <a:solidFill>
                  <a:srgbClr val="435269"/>
                </a:solidFill>
                <a:latin typeface="Calibri" panose="020F0502020204030204" pitchFamily="34" charset="0"/>
                <a:cs typeface="Calibri" panose="020F0502020204030204" pitchFamily="34" charset="0"/>
              </a:rPr>
            </a:br>
            <a:r>
              <a:rPr lang="x-none" sz="1100" dirty="0">
                <a:solidFill>
                  <a:srgbClr val="435269"/>
                </a:solidFill>
                <a:latin typeface="Calibri" panose="020F0502020204030204" pitchFamily="34" charset="0"/>
                <a:cs typeface="Calibri" panose="020F0502020204030204" pitchFamily="34" charset="0"/>
              </a:rPr>
              <a:t>מאפשר</a:t>
            </a:r>
            <a:r>
              <a:rPr lang="x-none" sz="1100" b="1" dirty="0">
                <a:solidFill>
                  <a:srgbClr val="435269"/>
                </a:solidFill>
                <a:latin typeface="Calibri" panose="020F0502020204030204" pitchFamily="34" charset="0"/>
                <a:cs typeface="Calibri" panose="020F0502020204030204" pitchFamily="34" charset="0"/>
              </a:rPr>
              <a:t> </a:t>
            </a:r>
            <a:r>
              <a:rPr lang="x-none" sz="1100" dirty="0">
                <a:solidFill>
                  <a:srgbClr val="435269"/>
                </a:solidFill>
                <a:latin typeface="Calibri" panose="020F0502020204030204" pitchFamily="34" charset="0"/>
                <a:cs typeface="Calibri" panose="020F0502020204030204" pitchFamily="34" charset="0"/>
              </a:rPr>
              <a:t>טמפרטורה</a:t>
            </a:r>
            <a:r>
              <a:rPr lang="he" sz="1100" dirty="0">
                <a:solidFill>
                  <a:srgbClr val="435269"/>
                </a:solidFill>
                <a:latin typeface="Calibri" panose="020F0502020204030204" pitchFamily="34" charset="0"/>
                <a:cs typeface="Calibri" panose="020F0502020204030204" pitchFamily="34" charset="0"/>
              </a:rPr>
              <a:t> </a:t>
            </a:r>
            <a:r>
              <a:rPr lang="x-none" sz="1100" dirty="0">
                <a:solidFill>
                  <a:srgbClr val="435269"/>
                </a:solidFill>
                <a:latin typeface="Calibri" panose="020F0502020204030204" pitchFamily="34" charset="0"/>
                <a:cs typeface="Calibri" panose="020F0502020204030204" pitchFamily="34" charset="0"/>
              </a:rPr>
              <a:t>המתאימה </a:t>
            </a:r>
            <a:r>
              <a:rPr lang="he" sz="1100" dirty="0">
                <a:solidFill>
                  <a:srgbClr val="435269"/>
                </a:solidFill>
                <a:latin typeface="Calibri" panose="020F0502020204030204" pitchFamily="34" charset="0"/>
                <a:cs typeface="Calibri" panose="020F0502020204030204" pitchFamily="34" charset="0"/>
              </a:rPr>
              <a:t>ל</a:t>
            </a:r>
            <a:r>
              <a:rPr lang="x-none" sz="1100" dirty="0">
                <a:solidFill>
                  <a:srgbClr val="435269"/>
                </a:solidFill>
                <a:latin typeface="Calibri" panose="020F0502020204030204" pitchFamily="34" charset="0"/>
                <a:cs typeface="Calibri" panose="020F0502020204030204" pitchFamily="34" charset="0"/>
              </a:rPr>
              <a:t>חיים בכדור הארץ</a:t>
            </a:r>
            <a:r>
              <a:rPr lang="he" sz="1100" dirty="0">
                <a:solidFill>
                  <a:srgbClr val="435269"/>
                </a:solidFill>
                <a:latin typeface="Calibri" panose="020F0502020204030204" pitchFamily="34" charset="0"/>
                <a:cs typeface="Calibri" panose="020F0502020204030204" pitchFamily="34" charset="0"/>
              </a:rPr>
              <a:t>.</a:t>
            </a:r>
            <a:r>
              <a:rPr lang="x-none" sz="1100" dirty="0">
                <a:solidFill>
                  <a:srgbClr val="435269"/>
                </a:solidFill>
                <a:latin typeface="Calibri" panose="020F0502020204030204" pitchFamily="34" charset="0"/>
                <a:cs typeface="Calibri" panose="020F0502020204030204" pitchFamily="34" charset="0"/>
              </a:rPr>
              <a:t> </a:t>
            </a:r>
            <a:br>
              <a:rPr lang="en-US" sz="1100" b="1" dirty="0">
                <a:solidFill>
                  <a:srgbClr val="1E9CAB"/>
                </a:solidFill>
                <a:latin typeface="Calibri" panose="020F0502020204030204" pitchFamily="34" charset="0"/>
                <a:cs typeface="Calibri" panose="020F0502020204030204" pitchFamily="34" charset="0"/>
              </a:rPr>
            </a:br>
            <a:r>
              <a:rPr lang="he-IL" sz="1100" dirty="0">
                <a:solidFill>
                  <a:srgbClr val="435269"/>
                </a:solidFill>
                <a:latin typeface="Calibri" panose="020F0502020204030204" pitchFamily="34" charset="0"/>
                <a:cs typeface="Calibri" panose="020F0502020204030204" pitchFamily="34" charset="0"/>
              </a:rPr>
              <a:t>(רמה טבעית של </a:t>
            </a:r>
            <a:r>
              <a:rPr lang="en-US" sz="1100" dirty="0">
                <a:solidFill>
                  <a:srgbClr val="435269"/>
                </a:solidFill>
                <a:latin typeface="Calibri" panose="020F0502020204030204" pitchFamily="34" charset="0"/>
                <a:cs typeface="Calibri" panose="020F0502020204030204" pitchFamily="34" charset="0"/>
              </a:rPr>
              <a:t>CO</a:t>
            </a:r>
            <a:r>
              <a:rPr lang="en-US" sz="1100" baseline="-25000" dirty="0">
                <a:solidFill>
                  <a:srgbClr val="435269"/>
                </a:solidFill>
                <a:latin typeface="Calibri" panose="020F0502020204030204" pitchFamily="34" charset="0"/>
                <a:cs typeface="Calibri" panose="020F0502020204030204" pitchFamily="34" charset="0"/>
              </a:rPr>
              <a:t>2</a:t>
            </a:r>
            <a:r>
              <a:rPr lang="he-IL" sz="1100" dirty="0">
                <a:solidFill>
                  <a:srgbClr val="435269"/>
                </a:solidFill>
                <a:latin typeface="Calibri" panose="020F0502020204030204" pitchFamily="34" charset="0"/>
                <a:cs typeface="Calibri" panose="020F0502020204030204" pitchFamily="34" charset="0"/>
              </a:rPr>
              <a:t>)</a:t>
            </a:r>
            <a:br>
              <a:rPr lang="en-US" sz="1100" dirty="0">
                <a:solidFill>
                  <a:srgbClr val="435269"/>
                </a:solidFill>
                <a:latin typeface="Calibri" panose="020F0502020204030204" pitchFamily="34" charset="0"/>
                <a:cs typeface="Calibri" panose="020F0502020204030204" pitchFamily="34" charset="0"/>
              </a:rPr>
            </a:br>
            <a:endParaRPr sz="1100" dirty="0">
              <a:solidFill>
                <a:srgbClr val="435269"/>
              </a:solidFill>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019B910B-C0C4-0CEC-572E-856B0B4A9210}"/>
              </a:ext>
            </a:extLst>
          </p:cNvPr>
          <p:cNvGrpSpPr/>
          <p:nvPr userDrawn="1"/>
        </p:nvGrpSpPr>
        <p:grpSpPr>
          <a:xfrm>
            <a:off x="5084977" y="2368454"/>
            <a:ext cx="2307010" cy="1929130"/>
            <a:chOff x="4894936" y="95784"/>
            <a:chExt cx="2307010" cy="1929130"/>
          </a:xfrm>
        </p:grpSpPr>
        <p:sp>
          <p:nvSpPr>
            <p:cNvPr id="20" name="Oval 19">
              <a:extLst>
                <a:ext uri="{FF2B5EF4-FFF2-40B4-BE49-F238E27FC236}">
                  <a16:creationId xmlns:a16="http://schemas.microsoft.com/office/drawing/2014/main" id="{A2559B42-1FC0-472F-A3B8-D2BE189107D0}"/>
                </a:ext>
              </a:extLst>
            </p:cNvPr>
            <p:cNvSpPr/>
            <p:nvPr/>
          </p:nvSpPr>
          <p:spPr>
            <a:xfrm>
              <a:off x="5682290" y="733169"/>
              <a:ext cx="1291745" cy="1291745"/>
            </a:xfrm>
            <a:prstGeom prst="ellipse">
              <a:avLst/>
            </a:prstGeom>
            <a:gradFill flip="none" rotWithShape="1">
              <a:gsLst>
                <a:gs pos="0">
                  <a:schemeClr val="accent1">
                    <a:lumMod val="5000"/>
                    <a:lumOff val="95000"/>
                  </a:schemeClr>
                </a:gs>
                <a:gs pos="100000">
                  <a:srgbClr val="C0F1FE"/>
                </a:gs>
              </a:gsLst>
              <a:path path="circle">
                <a:fillToRect l="50000" t="50000" r="50000" b="50000"/>
              </a:path>
              <a:tileRect/>
            </a:gradFill>
            <a:ln>
              <a:noFill/>
            </a:ln>
            <a:effectLst>
              <a:glow rad="63500">
                <a:srgbClr val="C0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21" name="Google Shape;214;p33">
              <a:extLst>
                <a:ext uri="{FF2B5EF4-FFF2-40B4-BE49-F238E27FC236}">
                  <a16:creationId xmlns:a16="http://schemas.microsoft.com/office/drawing/2014/main" id="{D1D7E197-E50B-3881-B649-A30D7C6072B6}"/>
                </a:ext>
              </a:extLst>
            </p:cNvPr>
            <p:cNvSpPr txBox="1"/>
            <p:nvPr/>
          </p:nvSpPr>
          <p:spPr>
            <a:xfrm>
              <a:off x="5689158" y="571704"/>
              <a:ext cx="650918" cy="492412"/>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חום </a:t>
              </a:r>
              <a:br>
                <a:rPr lang="en-US" sz="800" dirty="0">
                  <a:solidFill>
                    <a:srgbClr val="435269"/>
                  </a:solidFill>
                  <a:latin typeface="Calibri" panose="020F0502020204030204" pitchFamily="34" charset="0"/>
                  <a:cs typeface="Calibri" panose="020F0502020204030204" pitchFamily="34" charset="0"/>
                </a:rPr>
              </a:br>
              <a:r>
                <a:rPr lang="he-IL" sz="800" dirty="0">
                  <a:solidFill>
                    <a:srgbClr val="435269"/>
                  </a:solidFill>
                  <a:latin typeface="Calibri" panose="020F0502020204030204" pitchFamily="34" charset="0"/>
                  <a:cs typeface="Calibri" panose="020F0502020204030204" pitchFamily="34" charset="0"/>
                </a:rPr>
                <a:t>המוקרן בחזרה</a:t>
              </a:r>
              <a:endParaRPr sz="800" dirty="0">
                <a:solidFill>
                  <a:srgbClr val="435269"/>
                </a:solidFill>
                <a:latin typeface="Calibri" panose="020F0502020204030204" pitchFamily="34" charset="0"/>
                <a:cs typeface="Calibri" panose="020F0502020204030204" pitchFamily="34" charset="0"/>
              </a:endParaRPr>
            </a:p>
          </p:txBody>
        </p:sp>
        <p:pic>
          <p:nvPicPr>
            <p:cNvPr id="22" name="Graphic 21">
              <a:extLst>
                <a:ext uri="{FF2B5EF4-FFF2-40B4-BE49-F238E27FC236}">
                  <a16:creationId xmlns:a16="http://schemas.microsoft.com/office/drawing/2014/main" id="{233957E1-8001-0395-FA60-CE6289127B4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916158" y="971811"/>
              <a:ext cx="839682" cy="832316"/>
            </a:xfrm>
            <a:prstGeom prst="rect">
              <a:avLst/>
            </a:prstGeom>
          </p:spPr>
        </p:pic>
        <p:pic>
          <p:nvPicPr>
            <p:cNvPr id="23" name="Graphic 22">
              <a:extLst>
                <a:ext uri="{FF2B5EF4-FFF2-40B4-BE49-F238E27FC236}">
                  <a16:creationId xmlns:a16="http://schemas.microsoft.com/office/drawing/2014/main" id="{C6EE337E-D5FC-FB5A-F0BA-C07BD892B77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122729" y="319764"/>
              <a:ext cx="475548" cy="498146"/>
            </a:xfrm>
            <a:prstGeom prst="rect">
              <a:avLst/>
            </a:prstGeom>
          </p:spPr>
        </p:pic>
        <p:sp>
          <p:nvSpPr>
            <p:cNvPr id="24" name="Arc 23">
              <a:extLst>
                <a:ext uri="{FF2B5EF4-FFF2-40B4-BE49-F238E27FC236}">
                  <a16:creationId xmlns:a16="http://schemas.microsoft.com/office/drawing/2014/main" id="{71CF69D5-A519-007E-77E8-6B3F59296864}"/>
                </a:ext>
              </a:extLst>
            </p:cNvPr>
            <p:cNvSpPr/>
            <p:nvPr/>
          </p:nvSpPr>
          <p:spPr>
            <a:xfrm>
              <a:off x="4913346" y="854865"/>
              <a:ext cx="894314" cy="894314"/>
            </a:xfrm>
            <a:prstGeom prst="arc">
              <a:avLst/>
            </a:prstGeom>
            <a:ln>
              <a:solidFill>
                <a:srgbClr val="1E9CAB"/>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25" name="Google Shape;214;p33">
              <a:extLst>
                <a:ext uri="{FF2B5EF4-FFF2-40B4-BE49-F238E27FC236}">
                  <a16:creationId xmlns:a16="http://schemas.microsoft.com/office/drawing/2014/main" id="{959632B1-0581-CFFD-2FF4-CEC50AFD97E0}"/>
                </a:ext>
              </a:extLst>
            </p:cNvPr>
            <p:cNvSpPr txBox="1"/>
            <p:nvPr/>
          </p:nvSpPr>
          <p:spPr>
            <a:xfrm>
              <a:off x="5107094" y="894744"/>
              <a:ext cx="551921" cy="389820"/>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קרינת </a:t>
              </a:r>
              <a:br>
                <a:rPr lang="en-US" sz="800" dirty="0">
                  <a:solidFill>
                    <a:srgbClr val="435269"/>
                  </a:solidFill>
                  <a:latin typeface="Calibri" panose="020F0502020204030204" pitchFamily="34" charset="0"/>
                  <a:cs typeface="Calibri" panose="020F0502020204030204" pitchFamily="34" charset="0"/>
                </a:rPr>
              </a:br>
              <a:r>
                <a:rPr lang="he-IL" sz="800" dirty="0">
                  <a:solidFill>
                    <a:srgbClr val="435269"/>
                  </a:solidFill>
                  <a:latin typeface="Calibri" panose="020F0502020204030204" pitchFamily="34" charset="0"/>
                  <a:cs typeface="Calibri" panose="020F0502020204030204" pitchFamily="34" charset="0"/>
                </a:rPr>
                <a:t>שמש</a:t>
              </a:r>
              <a:endParaRPr sz="800" dirty="0">
                <a:solidFill>
                  <a:srgbClr val="435269"/>
                </a:solidFill>
                <a:latin typeface="Calibri" panose="020F0502020204030204" pitchFamily="34" charset="0"/>
                <a:cs typeface="Calibri" panose="020F0502020204030204" pitchFamily="34" charset="0"/>
              </a:endParaRPr>
            </a:p>
          </p:txBody>
        </p:sp>
        <p:sp>
          <p:nvSpPr>
            <p:cNvPr id="26" name="Arc 25">
              <a:extLst>
                <a:ext uri="{FF2B5EF4-FFF2-40B4-BE49-F238E27FC236}">
                  <a16:creationId xmlns:a16="http://schemas.microsoft.com/office/drawing/2014/main" id="{23D3452C-067E-5BFA-E8F2-811D9A0040F6}"/>
                </a:ext>
              </a:extLst>
            </p:cNvPr>
            <p:cNvSpPr/>
            <p:nvPr/>
          </p:nvSpPr>
          <p:spPr>
            <a:xfrm rot="12973731">
              <a:off x="5932507" y="821564"/>
              <a:ext cx="288201" cy="387379"/>
            </a:xfrm>
            <a:prstGeom prst="arc">
              <a:avLst/>
            </a:prstGeom>
            <a:ln>
              <a:solidFill>
                <a:srgbClr val="1E9CAB"/>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27" name="Google Shape;214;p33">
              <a:extLst>
                <a:ext uri="{FF2B5EF4-FFF2-40B4-BE49-F238E27FC236}">
                  <a16:creationId xmlns:a16="http://schemas.microsoft.com/office/drawing/2014/main" id="{1BE13C58-B483-4740-6567-F790484B8E34}"/>
                </a:ext>
              </a:extLst>
            </p:cNvPr>
            <p:cNvSpPr txBox="1"/>
            <p:nvPr/>
          </p:nvSpPr>
          <p:spPr>
            <a:xfrm>
              <a:off x="5748476" y="95784"/>
              <a:ext cx="1083159" cy="389820"/>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יותר חום </a:t>
              </a:r>
              <a:br>
                <a:rPr lang="en-US" sz="800" dirty="0">
                  <a:solidFill>
                    <a:srgbClr val="435269"/>
                  </a:solidFill>
                  <a:latin typeface="Calibri" panose="020F0502020204030204" pitchFamily="34" charset="0"/>
                  <a:cs typeface="Calibri" panose="020F0502020204030204" pitchFamily="34" charset="0"/>
                </a:rPr>
              </a:br>
              <a:r>
                <a:rPr lang="he-IL" sz="800" dirty="0">
                  <a:solidFill>
                    <a:srgbClr val="435269"/>
                  </a:solidFill>
                  <a:latin typeface="Calibri" panose="020F0502020204030204" pitchFamily="34" charset="0"/>
                  <a:cs typeface="Calibri" panose="020F0502020204030204" pitchFamily="34" charset="0"/>
                </a:rPr>
                <a:t>משתחרר לחלל</a:t>
              </a:r>
              <a:endParaRPr sz="800" dirty="0">
                <a:solidFill>
                  <a:srgbClr val="435269"/>
                </a:solidFill>
                <a:latin typeface="Calibri" panose="020F0502020204030204" pitchFamily="34" charset="0"/>
                <a:cs typeface="Calibri" panose="020F0502020204030204" pitchFamily="34" charset="0"/>
              </a:endParaRPr>
            </a:p>
          </p:txBody>
        </p:sp>
        <p:sp>
          <p:nvSpPr>
            <p:cNvPr id="28" name="Arc 27">
              <a:extLst>
                <a:ext uri="{FF2B5EF4-FFF2-40B4-BE49-F238E27FC236}">
                  <a16:creationId xmlns:a16="http://schemas.microsoft.com/office/drawing/2014/main" id="{E8102C91-E64A-8F74-879C-5D09D21EAA90}"/>
                </a:ext>
              </a:extLst>
            </p:cNvPr>
            <p:cNvSpPr/>
            <p:nvPr/>
          </p:nvSpPr>
          <p:spPr>
            <a:xfrm rot="12973731">
              <a:off x="6404887" y="242409"/>
              <a:ext cx="468543" cy="629782"/>
            </a:xfrm>
            <a:prstGeom prst="arc">
              <a:avLst/>
            </a:prstGeom>
            <a:ln>
              <a:solidFill>
                <a:srgbClr val="1E9CAB"/>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29" name="Google Shape;214;p33">
              <a:extLst>
                <a:ext uri="{FF2B5EF4-FFF2-40B4-BE49-F238E27FC236}">
                  <a16:creationId xmlns:a16="http://schemas.microsoft.com/office/drawing/2014/main" id="{D8DF0108-8364-D7A6-EAD4-7FBAA81F2AE6}"/>
                </a:ext>
              </a:extLst>
            </p:cNvPr>
            <p:cNvSpPr txBox="1"/>
            <p:nvPr/>
          </p:nvSpPr>
          <p:spPr>
            <a:xfrm>
              <a:off x="4894936" y="1478218"/>
              <a:ext cx="747543" cy="492412"/>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אטמוספרה</a:t>
              </a:r>
              <a:br>
                <a:rPr lang="en-US" sz="800" dirty="0">
                  <a:solidFill>
                    <a:srgbClr val="435269"/>
                  </a:solidFill>
                  <a:latin typeface="Calibri" panose="020F0502020204030204" pitchFamily="34" charset="0"/>
                  <a:cs typeface="Calibri" panose="020F0502020204030204" pitchFamily="34" charset="0"/>
                </a:rPr>
              </a:br>
              <a:r>
                <a:rPr lang="he-IL" sz="800" b="1" dirty="0">
                  <a:solidFill>
                    <a:srgbClr val="435269"/>
                  </a:solidFill>
                  <a:latin typeface="Calibri" panose="020F0502020204030204" pitchFamily="34" charset="0"/>
                  <a:cs typeface="Calibri" panose="020F0502020204030204" pitchFamily="34" charset="0"/>
                </a:rPr>
                <a:t>מעט גזי </a:t>
              </a:r>
              <a:br>
                <a:rPr lang="en-US" sz="800" b="1" dirty="0">
                  <a:solidFill>
                    <a:srgbClr val="435269"/>
                  </a:solidFill>
                  <a:latin typeface="Calibri" panose="020F0502020204030204" pitchFamily="34" charset="0"/>
                  <a:cs typeface="Calibri" panose="020F0502020204030204" pitchFamily="34" charset="0"/>
                </a:rPr>
              </a:br>
              <a:r>
                <a:rPr lang="he-IL" sz="800" b="1" dirty="0">
                  <a:solidFill>
                    <a:srgbClr val="435269"/>
                  </a:solidFill>
                  <a:latin typeface="Calibri" panose="020F0502020204030204" pitchFamily="34" charset="0"/>
                  <a:cs typeface="Calibri" panose="020F0502020204030204" pitchFamily="34" charset="0"/>
                </a:rPr>
                <a:t>חממה</a:t>
              </a:r>
              <a:endParaRPr sz="800" b="1" dirty="0">
                <a:solidFill>
                  <a:srgbClr val="435269"/>
                </a:solidFill>
                <a:latin typeface="Calibri" panose="020F0502020204030204" pitchFamily="34" charset="0"/>
                <a:cs typeface="Calibri" panose="020F0502020204030204" pitchFamily="34" charset="0"/>
              </a:endParaRPr>
            </a:p>
          </p:txBody>
        </p:sp>
        <p:sp>
          <p:nvSpPr>
            <p:cNvPr id="30" name="Arc 29">
              <a:extLst>
                <a:ext uri="{FF2B5EF4-FFF2-40B4-BE49-F238E27FC236}">
                  <a16:creationId xmlns:a16="http://schemas.microsoft.com/office/drawing/2014/main" id="{1288E828-2480-0CB0-AA36-AD2F2ACDE258}"/>
                </a:ext>
              </a:extLst>
            </p:cNvPr>
            <p:cNvSpPr/>
            <p:nvPr/>
          </p:nvSpPr>
          <p:spPr>
            <a:xfrm rot="13173418" flipH="1">
              <a:off x="5581869" y="1432727"/>
              <a:ext cx="288201" cy="387379"/>
            </a:xfrm>
            <a:prstGeom prst="arc">
              <a:avLst>
                <a:gd name="adj1" fmla="val 16200000"/>
                <a:gd name="adj2" fmla="val 1711360"/>
              </a:avLst>
            </a:prstGeom>
            <a:ln>
              <a:solidFill>
                <a:srgbClr val="1E9CAB"/>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31" name="Google Shape;214;p33">
              <a:extLst>
                <a:ext uri="{FF2B5EF4-FFF2-40B4-BE49-F238E27FC236}">
                  <a16:creationId xmlns:a16="http://schemas.microsoft.com/office/drawing/2014/main" id="{35E59309-7B51-AFBD-0417-9963C82D856B}"/>
                </a:ext>
              </a:extLst>
            </p:cNvPr>
            <p:cNvSpPr txBox="1"/>
            <p:nvPr/>
          </p:nvSpPr>
          <p:spPr>
            <a:xfrm>
              <a:off x="6410207" y="390645"/>
              <a:ext cx="791739" cy="389820"/>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פחות חום נלכד באטמוספרה</a:t>
              </a:r>
              <a:endParaRPr sz="800" dirty="0">
                <a:solidFill>
                  <a:srgbClr val="435269"/>
                </a:solidFill>
                <a:latin typeface="Calibri" panose="020F0502020204030204" pitchFamily="34" charset="0"/>
                <a:cs typeface="Calibri" panose="020F0502020204030204" pitchFamily="34" charset="0"/>
              </a:endParaRPr>
            </a:p>
          </p:txBody>
        </p:sp>
        <p:sp>
          <p:nvSpPr>
            <p:cNvPr id="32" name="Arc 31">
              <a:extLst>
                <a:ext uri="{FF2B5EF4-FFF2-40B4-BE49-F238E27FC236}">
                  <a16:creationId xmlns:a16="http://schemas.microsoft.com/office/drawing/2014/main" id="{3FB0B4EC-EE5E-67AD-7229-BF4D16F2A585}"/>
                </a:ext>
              </a:extLst>
            </p:cNvPr>
            <p:cNvSpPr/>
            <p:nvPr/>
          </p:nvSpPr>
          <p:spPr>
            <a:xfrm rot="4727306">
              <a:off x="6568085" y="567517"/>
              <a:ext cx="288201" cy="387379"/>
            </a:xfrm>
            <a:prstGeom prst="arc">
              <a:avLst>
                <a:gd name="adj1" fmla="val 16200000"/>
                <a:gd name="adj2" fmla="val 3868174"/>
              </a:avLst>
            </a:prstGeom>
            <a:ln>
              <a:solidFill>
                <a:srgbClr val="1E9CAB"/>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grpSp>
      <p:sp>
        <p:nvSpPr>
          <p:cNvPr id="33" name="Google Shape;209;p33">
            <a:extLst>
              <a:ext uri="{FF2B5EF4-FFF2-40B4-BE49-F238E27FC236}">
                <a16:creationId xmlns:a16="http://schemas.microsoft.com/office/drawing/2014/main" id="{E12C8C10-4453-8147-5CB4-538EF02715DE}"/>
              </a:ext>
            </a:extLst>
          </p:cNvPr>
          <p:cNvSpPr txBox="1"/>
          <p:nvPr userDrawn="1"/>
        </p:nvSpPr>
        <p:spPr>
          <a:xfrm>
            <a:off x="3647427" y="4303830"/>
            <a:ext cx="1445880" cy="518060"/>
          </a:xfrm>
          <a:prstGeom prst="rect">
            <a:avLst/>
          </a:prstGeom>
          <a:noFill/>
          <a:ln>
            <a:noFill/>
          </a:ln>
        </p:spPr>
        <p:txBody>
          <a:bodyPr spcFirstLastPara="1" wrap="square" lIns="91425" tIns="91425" rIns="91425" bIns="91425" anchor="t" anchorCtr="0">
            <a:spAutoFit/>
          </a:bodyPr>
          <a:lstStyle/>
          <a:p>
            <a:pPr marL="0" marR="0" lvl="0" indent="0" algn="r" rtl="0">
              <a:lnSpc>
                <a:spcPts val="1300"/>
              </a:lnSpc>
              <a:spcBef>
                <a:spcPts val="0"/>
              </a:spcBef>
              <a:spcAft>
                <a:spcPts val="0"/>
              </a:spcAft>
              <a:buClr>
                <a:srgbClr val="000000"/>
              </a:buClr>
              <a:buFont typeface="Arial"/>
              <a:buNone/>
            </a:pPr>
            <a:r>
              <a:rPr lang="he-IL" sz="1100" dirty="0">
                <a:solidFill>
                  <a:srgbClr val="435269"/>
                </a:solidFill>
                <a:latin typeface="Calibri" panose="020F0502020204030204" pitchFamily="34" charset="0"/>
                <a:cs typeface="Calibri" panose="020F0502020204030204" pitchFamily="34" charset="0"/>
              </a:rPr>
              <a:t>פעילות האדם וביניהם השימוש בתחבורה</a:t>
            </a:r>
            <a:endParaRPr sz="1100" dirty="0">
              <a:solidFill>
                <a:srgbClr val="435269"/>
              </a:solidFill>
              <a:latin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0DF3AAAD-CCE5-73DF-5D83-131EC9A6C755}"/>
              </a:ext>
            </a:extLst>
          </p:cNvPr>
          <p:cNvGrpSpPr/>
          <p:nvPr userDrawn="1"/>
        </p:nvGrpSpPr>
        <p:grpSpPr>
          <a:xfrm>
            <a:off x="4018998" y="3191282"/>
            <a:ext cx="988095" cy="990528"/>
            <a:chOff x="4018998" y="3191282"/>
            <a:chExt cx="988095" cy="990528"/>
          </a:xfrm>
        </p:grpSpPr>
        <p:grpSp>
          <p:nvGrpSpPr>
            <p:cNvPr id="35" name="Graphic 16">
              <a:extLst>
                <a:ext uri="{FF2B5EF4-FFF2-40B4-BE49-F238E27FC236}">
                  <a16:creationId xmlns:a16="http://schemas.microsoft.com/office/drawing/2014/main" id="{C8ABA7B5-3B46-4C71-313E-1FC27CE95817}"/>
                </a:ext>
              </a:extLst>
            </p:cNvPr>
            <p:cNvGrpSpPr/>
            <p:nvPr/>
          </p:nvGrpSpPr>
          <p:grpSpPr>
            <a:xfrm>
              <a:off x="4018998" y="3191282"/>
              <a:ext cx="988095" cy="990528"/>
              <a:chOff x="93278" y="2076658"/>
              <a:chExt cx="1086904" cy="1089581"/>
            </a:xfrm>
            <a:noFill/>
          </p:grpSpPr>
          <p:sp>
            <p:nvSpPr>
              <p:cNvPr id="37" name="Freeform 36">
                <a:extLst>
                  <a:ext uri="{FF2B5EF4-FFF2-40B4-BE49-F238E27FC236}">
                    <a16:creationId xmlns:a16="http://schemas.microsoft.com/office/drawing/2014/main" id="{C9A3554D-E540-DCF1-0D62-FEE4525E2551}"/>
                  </a:ext>
                </a:extLst>
              </p:cNvPr>
              <p:cNvSpPr/>
              <p:nvPr/>
            </p:nvSpPr>
            <p:spPr>
              <a:xfrm>
                <a:off x="198013" y="2497358"/>
                <a:ext cx="488320" cy="593601"/>
              </a:xfrm>
              <a:custGeom>
                <a:avLst/>
                <a:gdLst>
                  <a:gd name="connsiteX0" fmla="*/ 452145 w 488320"/>
                  <a:gd name="connsiteY0" fmla="*/ 0 h 593601"/>
                  <a:gd name="connsiteX1" fmla="*/ 488320 w 488320"/>
                  <a:gd name="connsiteY1" fmla="*/ 36119 h 593601"/>
                  <a:gd name="connsiteX2" fmla="*/ 488320 w 488320"/>
                  <a:gd name="connsiteY2" fmla="*/ 557482 h 593601"/>
                  <a:gd name="connsiteX3" fmla="*/ 452145 w 488320"/>
                  <a:gd name="connsiteY3" fmla="*/ 593601 h 593601"/>
                  <a:gd name="connsiteX4" fmla="*/ 36175 w 488320"/>
                  <a:gd name="connsiteY4" fmla="*/ 593601 h 593601"/>
                  <a:gd name="connsiteX5" fmla="*/ 0 w 488320"/>
                  <a:gd name="connsiteY5" fmla="*/ 557482 h 593601"/>
                  <a:gd name="connsiteX6" fmla="*/ 0 w 488320"/>
                  <a:gd name="connsiteY6" fmla="*/ 36119 h 593601"/>
                  <a:gd name="connsiteX7" fmla="*/ 36175 w 488320"/>
                  <a:gd name="connsiteY7" fmla="*/ 0 h 59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20" h="593601">
                    <a:moveTo>
                      <a:pt x="452145" y="0"/>
                    </a:moveTo>
                    <a:cubicBezTo>
                      <a:pt x="472124" y="0"/>
                      <a:pt x="488320" y="16171"/>
                      <a:pt x="488320" y="36119"/>
                    </a:cubicBezTo>
                    <a:lnTo>
                      <a:pt x="488320" y="557482"/>
                    </a:lnTo>
                    <a:cubicBezTo>
                      <a:pt x="488320" y="577430"/>
                      <a:pt x="472124" y="593601"/>
                      <a:pt x="452145" y="593601"/>
                    </a:cubicBezTo>
                    <a:lnTo>
                      <a:pt x="36175" y="593601"/>
                    </a:lnTo>
                    <a:cubicBezTo>
                      <a:pt x="16196" y="593601"/>
                      <a:pt x="0" y="577430"/>
                      <a:pt x="0" y="557482"/>
                    </a:cubicBezTo>
                    <a:lnTo>
                      <a:pt x="0" y="36119"/>
                    </a:lnTo>
                    <a:cubicBezTo>
                      <a:pt x="0" y="16171"/>
                      <a:pt x="16196" y="0"/>
                      <a:pt x="36175" y="0"/>
                    </a:cubicBezTo>
                    <a:close/>
                  </a:path>
                </a:pathLst>
              </a:custGeom>
              <a:noFill/>
              <a:ln w="19233" cap="rnd">
                <a:solidFill>
                  <a:srgbClr val="435269"/>
                </a:solidFill>
                <a:prstDash val="solid"/>
                <a:round/>
              </a:ln>
            </p:spPr>
            <p:txBody>
              <a:bodyPr rtlCol="0" anchor="ctr"/>
              <a:lstStyle/>
              <a:p>
                <a:endParaRPr lang="aa-ET"/>
              </a:p>
            </p:txBody>
          </p:sp>
          <p:sp>
            <p:nvSpPr>
              <p:cNvPr id="38" name="Freeform 37">
                <a:extLst>
                  <a:ext uri="{FF2B5EF4-FFF2-40B4-BE49-F238E27FC236}">
                    <a16:creationId xmlns:a16="http://schemas.microsoft.com/office/drawing/2014/main" id="{75230325-9AEB-939B-97A3-D0149C2FF8B9}"/>
                  </a:ext>
                </a:extLst>
              </p:cNvPr>
              <p:cNvSpPr/>
              <p:nvPr/>
            </p:nvSpPr>
            <p:spPr>
              <a:xfrm>
                <a:off x="198013" y="2778310"/>
                <a:ext cx="488320" cy="44426"/>
              </a:xfrm>
              <a:custGeom>
                <a:avLst/>
                <a:gdLst>
                  <a:gd name="connsiteX0" fmla="*/ 0 w 488320"/>
                  <a:gd name="connsiteY0" fmla="*/ 0 h 44426"/>
                  <a:gd name="connsiteX1" fmla="*/ 27957 w 488320"/>
                  <a:gd name="connsiteY1" fmla="*/ 25281 h 44426"/>
                  <a:gd name="connsiteX2" fmla="*/ 77674 w 488320"/>
                  <a:gd name="connsiteY2" fmla="*/ 44427 h 44426"/>
                  <a:gd name="connsiteX3" fmla="*/ 410646 w 488320"/>
                  <a:gd name="connsiteY3" fmla="*/ 44427 h 44426"/>
                  <a:gd name="connsiteX4" fmla="*/ 460363 w 488320"/>
                  <a:gd name="connsiteY4" fmla="*/ 25281 h 44426"/>
                  <a:gd name="connsiteX5" fmla="*/ 488320 w 488320"/>
                  <a:gd name="connsiteY5" fmla="*/ 0 h 4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320" h="44426">
                    <a:moveTo>
                      <a:pt x="0" y="0"/>
                    </a:moveTo>
                    <a:lnTo>
                      <a:pt x="27957" y="25281"/>
                    </a:lnTo>
                    <a:cubicBezTo>
                      <a:pt x="41577" y="37602"/>
                      <a:pt x="59293" y="44427"/>
                      <a:pt x="77674" y="44427"/>
                    </a:cubicBezTo>
                    <a:lnTo>
                      <a:pt x="410646" y="44427"/>
                    </a:lnTo>
                    <a:cubicBezTo>
                      <a:pt x="429027" y="44427"/>
                      <a:pt x="446743" y="37602"/>
                      <a:pt x="460363" y="25281"/>
                    </a:cubicBezTo>
                    <a:lnTo>
                      <a:pt x="488320" y="0"/>
                    </a:lnTo>
                  </a:path>
                </a:pathLst>
              </a:custGeom>
              <a:noFill/>
              <a:ln w="19233" cap="rnd">
                <a:solidFill>
                  <a:srgbClr val="435269"/>
                </a:solidFill>
                <a:prstDash val="solid"/>
                <a:round/>
              </a:ln>
            </p:spPr>
            <p:txBody>
              <a:bodyPr rtlCol="0" anchor="ctr"/>
              <a:lstStyle/>
              <a:p>
                <a:endParaRPr lang="aa-ET"/>
              </a:p>
            </p:txBody>
          </p:sp>
          <p:sp>
            <p:nvSpPr>
              <p:cNvPr id="39" name="Freeform 38">
                <a:extLst>
                  <a:ext uri="{FF2B5EF4-FFF2-40B4-BE49-F238E27FC236}">
                    <a16:creationId xmlns:a16="http://schemas.microsoft.com/office/drawing/2014/main" id="{BD69C17F-7A90-6119-37D9-92C29C8FA46A}"/>
                  </a:ext>
                </a:extLst>
              </p:cNvPr>
              <p:cNvSpPr/>
              <p:nvPr/>
            </p:nvSpPr>
            <p:spPr>
              <a:xfrm>
                <a:off x="198013" y="3007985"/>
                <a:ext cx="488345" cy="2556"/>
              </a:xfrm>
              <a:custGeom>
                <a:avLst/>
                <a:gdLst>
                  <a:gd name="connsiteX0" fmla="*/ 0 w 488345"/>
                  <a:gd name="connsiteY0" fmla="*/ 0 h 2556"/>
                  <a:gd name="connsiteX1" fmla="*/ 488346 w 488345"/>
                  <a:gd name="connsiteY1" fmla="*/ 0 h 2556"/>
                </a:gdLst>
                <a:ahLst/>
                <a:cxnLst>
                  <a:cxn ang="0">
                    <a:pos x="connsiteX0" y="connsiteY0"/>
                  </a:cxn>
                  <a:cxn ang="0">
                    <a:pos x="connsiteX1" y="connsiteY1"/>
                  </a:cxn>
                </a:cxnLst>
                <a:rect l="l" t="t" r="r" b="b"/>
                <a:pathLst>
                  <a:path w="488345" h="2556">
                    <a:moveTo>
                      <a:pt x="0" y="0"/>
                    </a:moveTo>
                    <a:lnTo>
                      <a:pt x="488346" y="0"/>
                    </a:lnTo>
                  </a:path>
                </a:pathLst>
              </a:custGeom>
              <a:ln w="19233" cap="rnd">
                <a:solidFill>
                  <a:srgbClr val="435269"/>
                </a:solidFill>
                <a:prstDash val="solid"/>
                <a:round/>
              </a:ln>
            </p:spPr>
            <p:txBody>
              <a:bodyPr rtlCol="0" anchor="ctr"/>
              <a:lstStyle/>
              <a:p>
                <a:endParaRPr lang="aa-ET"/>
              </a:p>
            </p:txBody>
          </p:sp>
          <p:sp>
            <p:nvSpPr>
              <p:cNvPr id="40" name="Freeform 39">
                <a:extLst>
                  <a:ext uri="{FF2B5EF4-FFF2-40B4-BE49-F238E27FC236}">
                    <a16:creationId xmlns:a16="http://schemas.microsoft.com/office/drawing/2014/main" id="{56266303-566F-309C-F864-C5005ECE54F8}"/>
                  </a:ext>
                </a:extLst>
              </p:cNvPr>
              <p:cNvSpPr/>
              <p:nvPr/>
            </p:nvSpPr>
            <p:spPr>
              <a:xfrm>
                <a:off x="198013" y="2901263"/>
                <a:ext cx="114642" cy="50689"/>
              </a:xfrm>
              <a:custGeom>
                <a:avLst/>
                <a:gdLst>
                  <a:gd name="connsiteX0" fmla="*/ 0 w 114642"/>
                  <a:gd name="connsiteY0" fmla="*/ 0 h 50689"/>
                  <a:gd name="connsiteX1" fmla="*/ 106655 w 114642"/>
                  <a:gd name="connsiteY1" fmla="*/ 0 h 50689"/>
                  <a:gd name="connsiteX2" fmla="*/ 114643 w 114642"/>
                  <a:gd name="connsiteY2" fmla="*/ 7975 h 50689"/>
                  <a:gd name="connsiteX3" fmla="*/ 114643 w 114642"/>
                  <a:gd name="connsiteY3" fmla="*/ 42714 h 50689"/>
                  <a:gd name="connsiteX4" fmla="*/ 106655 w 114642"/>
                  <a:gd name="connsiteY4" fmla="*/ 50689 h 50689"/>
                  <a:gd name="connsiteX5" fmla="*/ 0 w 114642"/>
                  <a:gd name="connsiteY5" fmla="*/ 50689 h 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42" h="50689">
                    <a:moveTo>
                      <a:pt x="0" y="0"/>
                    </a:moveTo>
                    <a:lnTo>
                      <a:pt x="106655" y="0"/>
                    </a:lnTo>
                    <a:cubicBezTo>
                      <a:pt x="111059" y="0"/>
                      <a:pt x="114643" y="3579"/>
                      <a:pt x="114643" y="7975"/>
                    </a:cubicBezTo>
                    <a:lnTo>
                      <a:pt x="114643" y="42714"/>
                    </a:lnTo>
                    <a:cubicBezTo>
                      <a:pt x="114643" y="47111"/>
                      <a:pt x="111059" y="50689"/>
                      <a:pt x="106655" y="50689"/>
                    </a:cubicBezTo>
                    <a:lnTo>
                      <a:pt x="0" y="50689"/>
                    </a:lnTo>
                  </a:path>
                </a:pathLst>
              </a:custGeom>
              <a:noFill/>
              <a:ln w="19233" cap="rnd">
                <a:solidFill>
                  <a:srgbClr val="435269"/>
                </a:solidFill>
                <a:prstDash val="solid"/>
                <a:round/>
              </a:ln>
            </p:spPr>
            <p:txBody>
              <a:bodyPr rtlCol="0" anchor="ctr"/>
              <a:lstStyle/>
              <a:p>
                <a:endParaRPr lang="aa-ET"/>
              </a:p>
            </p:txBody>
          </p:sp>
          <p:sp>
            <p:nvSpPr>
              <p:cNvPr id="41" name="Freeform 40">
                <a:extLst>
                  <a:ext uri="{FF2B5EF4-FFF2-40B4-BE49-F238E27FC236}">
                    <a16:creationId xmlns:a16="http://schemas.microsoft.com/office/drawing/2014/main" id="{F74E10B8-C986-ABE7-5005-FE21CA561705}"/>
                  </a:ext>
                </a:extLst>
              </p:cNvPr>
              <p:cNvSpPr/>
              <p:nvPr/>
            </p:nvSpPr>
            <p:spPr>
              <a:xfrm>
                <a:off x="571715" y="2901238"/>
                <a:ext cx="114642" cy="50689"/>
              </a:xfrm>
              <a:custGeom>
                <a:avLst/>
                <a:gdLst>
                  <a:gd name="connsiteX0" fmla="*/ 114643 w 114642"/>
                  <a:gd name="connsiteY0" fmla="*/ 50690 h 50689"/>
                  <a:gd name="connsiteX1" fmla="*/ 7988 w 114642"/>
                  <a:gd name="connsiteY1" fmla="*/ 50690 h 50689"/>
                  <a:gd name="connsiteX2" fmla="*/ 0 w 114642"/>
                  <a:gd name="connsiteY2" fmla="*/ 42714 h 50689"/>
                  <a:gd name="connsiteX3" fmla="*/ 0 w 114642"/>
                  <a:gd name="connsiteY3" fmla="*/ 7975 h 50689"/>
                  <a:gd name="connsiteX4" fmla="*/ 7988 w 114642"/>
                  <a:gd name="connsiteY4" fmla="*/ 0 h 50689"/>
                  <a:gd name="connsiteX5" fmla="*/ 114643 w 114642"/>
                  <a:gd name="connsiteY5" fmla="*/ 0 h 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42" h="50689">
                    <a:moveTo>
                      <a:pt x="114643" y="50690"/>
                    </a:moveTo>
                    <a:lnTo>
                      <a:pt x="7988" y="50690"/>
                    </a:lnTo>
                    <a:cubicBezTo>
                      <a:pt x="3584" y="50690"/>
                      <a:pt x="0" y="47111"/>
                      <a:pt x="0" y="42714"/>
                    </a:cubicBezTo>
                    <a:lnTo>
                      <a:pt x="0" y="7975"/>
                    </a:lnTo>
                    <a:cubicBezTo>
                      <a:pt x="0" y="3579"/>
                      <a:pt x="3584" y="0"/>
                      <a:pt x="7988" y="0"/>
                    </a:cubicBezTo>
                    <a:lnTo>
                      <a:pt x="114643" y="0"/>
                    </a:lnTo>
                  </a:path>
                </a:pathLst>
              </a:custGeom>
              <a:noFill/>
              <a:ln w="19233" cap="rnd">
                <a:solidFill>
                  <a:srgbClr val="435269"/>
                </a:solidFill>
                <a:prstDash val="solid"/>
                <a:round/>
              </a:ln>
            </p:spPr>
            <p:txBody>
              <a:bodyPr rtlCol="0" anchor="ctr"/>
              <a:lstStyle/>
              <a:p>
                <a:endParaRPr lang="aa-ET"/>
              </a:p>
            </p:txBody>
          </p:sp>
          <p:sp>
            <p:nvSpPr>
              <p:cNvPr id="42" name="Freeform 41">
                <a:extLst>
                  <a:ext uri="{FF2B5EF4-FFF2-40B4-BE49-F238E27FC236}">
                    <a16:creationId xmlns:a16="http://schemas.microsoft.com/office/drawing/2014/main" id="{0C3B005D-5B7E-4AD1-F771-63C43BDED793}"/>
                  </a:ext>
                </a:extLst>
              </p:cNvPr>
              <p:cNvSpPr/>
              <p:nvPr/>
            </p:nvSpPr>
            <p:spPr>
              <a:xfrm>
                <a:off x="93278" y="2658424"/>
                <a:ext cx="61264" cy="164312"/>
              </a:xfrm>
              <a:custGeom>
                <a:avLst/>
                <a:gdLst>
                  <a:gd name="connsiteX0" fmla="*/ 45314 w 61264"/>
                  <a:gd name="connsiteY0" fmla="*/ 0 h 164312"/>
                  <a:gd name="connsiteX1" fmla="*/ 61264 w 61264"/>
                  <a:gd name="connsiteY1" fmla="*/ 15925 h 164312"/>
                  <a:gd name="connsiteX2" fmla="*/ 61264 w 61264"/>
                  <a:gd name="connsiteY2" fmla="*/ 148388 h 164312"/>
                  <a:gd name="connsiteX3" fmla="*/ 45314 w 61264"/>
                  <a:gd name="connsiteY3" fmla="*/ 164313 h 164312"/>
                  <a:gd name="connsiteX4" fmla="*/ 15950 w 61264"/>
                  <a:gd name="connsiteY4" fmla="*/ 164313 h 164312"/>
                  <a:gd name="connsiteX5" fmla="*/ 0 w 61264"/>
                  <a:gd name="connsiteY5" fmla="*/ 148388 h 164312"/>
                  <a:gd name="connsiteX6" fmla="*/ 0 w 61264"/>
                  <a:gd name="connsiteY6" fmla="*/ 15925 h 164312"/>
                  <a:gd name="connsiteX7" fmla="*/ 15950 w 61264"/>
                  <a:gd name="connsiteY7" fmla="*/ 0 h 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4" h="164312">
                    <a:moveTo>
                      <a:pt x="45314" y="0"/>
                    </a:moveTo>
                    <a:cubicBezTo>
                      <a:pt x="54123" y="0"/>
                      <a:pt x="61264" y="7130"/>
                      <a:pt x="61264" y="15925"/>
                    </a:cubicBezTo>
                    <a:lnTo>
                      <a:pt x="61264" y="148388"/>
                    </a:lnTo>
                    <a:cubicBezTo>
                      <a:pt x="61264" y="157183"/>
                      <a:pt x="54123" y="164313"/>
                      <a:pt x="45314" y="164313"/>
                    </a:cubicBezTo>
                    <a:lnTo>
                      <a:pt x="15950" y="164313"/>
                    </a:lnTo>
                    <a:cubicBezTo>
                      <a:pt x="7141" y="164313"/>
                      <a:pt x="0" y="157183"/>
                      <a:pt x="0" y="148388"/>
                    </a:cubicBezTo>
                    <a:lnTo>
                      <a:pt x="0" y="15925"/>
                    </a:lnTo>
                    <a:cubicBezTo>
                      <a:pt x="0" y="7130"/>
                      <a:pt x="7141" y="0"/>
                      <a:pt x="15950" y="0"/>
                    </a:cubicBezTo>
                    <a:close/>
                  </a:path>
                </a:pathLst>
              </a:custGeom>
              <a:noFill/>
              <a:ln w="19233" cap="rnd">
                <a:solidFill>
                  <a:srgbClr val="435269"/>
                </a:solidFill>
                <a:prstDash val="solid"/>
                <a:round/>
              </a:ln>
            </p:spPr>
            <p:txBody>
              <a:bodyPr rtlCol="0" anchor="ctr"/>
              <a:lstStyle/>
              <a:p>
                <a:endParaRPr lang="aa-ET"/>
              </a:p>
            </p:txBody>
          </p:sp>
          <p:sp>
            <p:nvSpPr>
              <p:cNvPr id="43" name="Freeform 42">
                <a:extLst>
                  <a:ext uri="{FF2B5EF4-FFF2-40B4-BE49-F238E27FC236}">
                    <a16:creationId xmlns:a16="http://schemas.microsoft.com/office/drawing/2014/main" id="{F751A9F3-1932-EF90-58C8-527E8B7C665D}"/>
                  </a:ext>
                </a:extLst>
              </p:cNvPr>
              <p:cNvSpPr/>
              <p:nvPr/>
            </p:nvSpPr>
            <p:spPr>
              <a:xfrm rot="10800000">
                <a:off x="729804" y="2658450"/>
                <a:ext cx="61264" cy="164312"/>
              </a:xfrm>
              <a:custGeom>
                <a:avLst/>
                <a:gdLst>
                  <a:gd name="connsiteX0" fmla="*/ 45314 w 61264"/>
                  <a:gd name="connsiteY0" fmla="*/ 0 h 164312"/>
                  <a:gd name="connsiteX1" fmla="*/ 61264 w 61264"/>
                  <a:gd name="connsiteY1" fmla="*/ 15925 h 164312"/>
                  <a:gd name="connsiteX2" fmla="*/ 61264 w 61264"/>
                  <a:gd name="connsiteY2" fmla="*/ 148388 h 164312"/>
                  <a:gd name="connsiteX3" fmla="*/ 45314 w 61264"/>
                  <a:gd name="connsiteY3" fmla="*/ 164313 h 164312"/>
                  <a:gd name="connsiteX4" fmla="*/ 15950 w 61264"/>
                  <a:gd name="connsiteY4" fmla="*/ 164313 h 164312"/>
                  <a:gd name="connsiteX5" fmla="*/ 0 w 61264"/>
                  <a:gd name="connsiteY5" fmla="*/ 148388 h 164312"/>
                  <a:gd name="connsiteX6" fmla="*/ 0 w 61264"/>
                  <a:gd name="connsiteY6" fmla="*/ 15925 h 164312"/>
                  <a:gd name="connsiteX7" fmla="*/ 15950 w 61264"/>
                  <a:gd name="connsiteY7" fmla="*/ 0 h 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4" h="164312">
                    <a:moveTo>
                      <a:pt x="45314" y="0"/>
                    </a:moveTo>
                    <a:cubicBezTo>
                      <a:pt x="54123" y="0"/>
                      <a:pt x="61264" y="7130"/>
                      <a:pt x="61264" y="15925"/>
                    </a:cubicBezTo>
                    <a:lnTo>
                      <a:pt x="61264" y="148388"/>
                    </a:lnTo>
                    <a:cubicBezTo>
                      <a:pt x="61264" y="157183"/>
                      <a:pt x="54123" y="164313"/>
                      <a:pt x="45314" y="164313"/>
                    </a:cubicBezTo>
                    <a:lnTo>
                      <a:pt x="15950" y="164313"/>
                    </a:lnTo>
                    <a:cubicBezTo>
                      <a:pt x="7141" y="164313"/>
                      <a:pt x="0" y="157183"/>
                      <a:pt x="0" y="148388"/>
                    </a:cubicBezTo>
                    <a:lnTo>
                      <a:pt x="0" y="15925"/>
                    </a:lnTo>
                    <a:cubicBezTo>
                      <a:pt x="0" y="7130"/>
                      <a:pt x="7141" y="0"/>
                      <a:pt x="15950" y="0"/>
                    </a:cubicBezTo>
                    <a:close/>
                  </a:path>
                </a:pathLst>
              </a:custGeom>
              <a:noFill/>
              <a:ln w="19233" cap="rnd">
                <a:solidFill>
                  <a:srgbClr val="435269"/>
                </a:solidFill>
                <a:prstDash val="solid"/>
                <a:round/>
              </a:ln>
            </p:spPr>
            <p:txBody>
              <a:bodyPr rtlCol="0" anchor="ctr"/>
              <a:lstStyle/>
              <a:p>
                <a:endParaRPr lang="aa-ET"/>
              </a:p>
            </p:txBody>
          </p:sp>
          <p:sp>
            <p:nvSpPr>
              <p:cNvPr id="44" name="Freeform 43">
                <a:extLst>
                  <a:ext uri="{FF2B5EF4-FFF2-40B4-BE49-F238E27FC236}">
                    <a16:creationId xmlns:a16="http://schemas.microsoft.com/office/drawing/2014/main" id="{708754F5-1E37-E4DA-2536-A9CF970BC52F}"/>
                  </a:ext>
                </a:extLst>
              </p:cNvPr>
              <p:cNvSpPr/>
              <p:nvPr/>
            </p:nvSpPr>
            <p:spPr>
              <a:xfrm>
                <a:off x="234187" y="3090959"/>
                <a:ext cx="92420" cy="75280"/>
              </a:xfrm>
              <a:custGeom>
                <a:avLst/>
                <a:gdLst>
                  <a:gd name="connsiteX0" fmla="*/ 92421 w 92420"/>
                  <a:gd name="connsiteY0" fmla="*/ 0 h 75280"/>
                  <a:gd name="connsiteX1" fmla="*/ 92421 w 92420"/>
                  <a:gd name="connsiteY1" fmla="*/ 57233 h 75280"/>
                  <a:gd name="connsiteX2" fmla="*/ 74346 w 92420"/>
                  <a:gd name="connsiteY2" fmla="*/ 75280 h 75280"/>
                  <a:gd name="connsiteX3" fmla="*/ 18075 w 92420"/>
                  <a:gd name="connsiteY3" fmla="*/ 75280 h 75280"/>
                  <a:gd name="connsiteX4" fmla="*/ 0 w 92420"/>
                  <a:gd name="connsiteY4" fmla="*/ 57233 h 75280"/>
                  <a:gd name="connsiteX5" fmla="*/ 0 w 92420"/>
                  <a:gd name="connsiteY5" fmla="*/ 0 h 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20" h="75280">
                    <a:moveTo>
                      <a:pt x="92421" y="0"/>
                    </a:moveTo>
                    <a:lnTo>
                      <a:pt x="92421" y="57233"/>
                    </a:lnTo>
                    <a:cubicBezTo>
                      <a:pt x="92421" y="67203"/>
                      <a:pt x="84331" y="75280"/>
                      <a:pt x="74346" y="75280"/>
                    </a:cubicBezTo>
                    <a:lnTo>
                      <a:pt x="18075" y="75280"/>
                    </a:lnTo>
                    <a:cubicBezTo>
                      <a:pt x="8090" y="75280"/>
                      <a:pt x="0" y="67203"/>
                      <a:pt x="0" y="57233"/>
                    </a:cubicBezTo>
                    <a:lnTo>
                      <a:pt x="0" y="0"/>
                    </a:lnTo>
                  </a:path>
                </a:pathLst>
              </a:custGeom>
              <a:noFill/>
              <a:ln w="19233" cap="rnd">
                <a:solidFill>
                  <a:srgbClr val="435269"/>
                </a:solidFill>
                <a:prstDash val="solid"/>
                <a:round/>
              </a:ln>
            </p:spPr>
            <p:txBody>
              <a:bodyPr rtlCol="0" anchor="ctr"/>
              <a:lstStyle/>
              <a:p>
                <a:endParaRPr lang="aa-ET"/>
              </a:p>
            </p:txBody>
          </p:sp>
          <p:sp>
            <p:nvSpPr>
              <p:cNvPr id="45" name="Freeform 44">
                <a:extLst>
                  <a:ext uri="{FF2B5EF4-FFF2-40B4-BE49-F238E27FC236}">
                    <a16:creationId xmlns:a16="http://schemas.microsoft.com/office/drawing/2014/main" id="{AABE3743-28A9-8D82-EE4B-43856199DCFA}"/>
                  </a:ext>
                </a:extLst>
              </p:cNvPr>
              <p:cNvSpPr/>
              <p:nvPr/>
            </p:nvSpPr>
            <p:spPr>
              <a:xfrm>
                <a:off x="557763" y="3090959"/>
                <a:ext cx="92420" cy="75280"/>
              </a:xfrm>
              <a:custGeom>
                <a:avLst/>
                <a:gdLst>
                  <a:gd name="connsiteX0" fmla="*/ 92421 w 92420"/>
                  <a:gd name="connsiteY0" fmla="*/ 0 h 75280"/>
                  <a:gd name="connsiteX1" fmla="*/ 92421 w 92420"/>
                  <a:gd name="connsiteY1" fmla="*/ 57233 h 75280"/>
                  <a:gd name="connsiteX2" fmla="*/ 74346 w 92420"/>
                  <a:gd name="connsiteY2" fmla="*/ 75280 h 75280"/>
                  <a:gd name="connsiteX3" fmla="*/ 18075 w 92420"/>
                  <a:gd name="connsiteY3" fmla="*/ 75280 h 75280"/>
                  <a:gd name="connsiteX4" fmla="*/ 0 w 92420"/>
                  <a:gd name="connsiteY4" fmla="*/ 57233 h 75280"/>
                  <a:gd name="connsiteX5" fmla="*/ 0 w 92420"/>
                  <a:gd name="connsiteY5" fmla="*/ 0 h 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20" h="75280">
                    <a:moveTo>
                      <a:pt x="92421" y="0"/>
                    </a:moveTo>
                    <a:lnTo>
                      <a:pt x="92421" y="57233"/>
                    </a:lnTo>
                    <a:cubicBezTo>
                      <a:pt x="92421" y="67203"/>
                      <a:pt x="84331" y="75280"/>
                      <a:pt x="74346" y="75280"/>
                    </a:cubicBezTo>
                    <a:lnTo>
                      <a:pt x="18075" y="75280"/>
                    </a:lnTo>
                    <a:cubicBezTo>
                      <a:pt x="8090" y="75280"/>
                      <a:pt x="0" y="67203"/>
                      <a:pt x="0" y="57233"/>
                    </a:cubicBezTo>
                    <a:lnTo>
                      <a:pt x="0" y="0"/>
                    </a:lnTo>
                  </a:path>
                </a:pathLst>
              </a:custGeom>
              <a:noFill/>
              <a:ln w="19233" cap="rnd">
                <a:solidFill>
                  <a:srgbClr val="435269"/>
                </a:solidFill>
                <a:prstDash val="solid"/>
                <a:round/>
              </a:ln>
            </p:spPr>
            <p:txBody>
              <a:bodyPr rtlCol="0" anchor="ctr"/>
              <a:lstStyle/>
              <a:p>
                <a:endParaRPr lang="aa-ET"/>
              </a:p>
            </p:txBody>
          </p:sp>
          <p:sp>
            <p:nvSpPr>
              <p:cNvPr id="46" name="Freeform 45">
                <a:extLst>
                  <a:ext uri="{FF2B5EF4-FFF2-40B4-BE49-F238E27FC236}">
                    <a16:creationId xmlns:a16="http://schemas.microsoft.com/office/drawing/2014/main" id="{19D307E9-27C8-FDFF-4E4F-AEB84E8AA3C9}"/>
                  </a:ext>
                </a:extLst>
              </p:cNvPr>
              <p:cNvSpPr/>
              <p:nvPr/>
            </p:nvSpPr>
            <p:spPr>
              <a:xfrm>
                <a:off x="123922" y="2588001"/>
                <a:ext cx="636551" cy="70423"/>
              </a:xfrm>
              <a:custGeom>
                <a:avLst/>
                <a:gdLst>
                  <a:gd name="connsiteX0" fmla="*/ 0 w 636551"/>
                  <a:gd name="connsiteY0" fmla="*/ 70423 h 70423"/>
                  <a:gd name="connsiteX1" fmla="*/ 0 w 636551"/>
                  <a:gd name="connsiteY1" fmla="*/ 48593 h 70423"/>
                  <a:gd name="connsiteX2" fmla="*/ 48668 w 636551"/>
                  <a:gd name="connsiteY2" fmla="*/ 0 h 70423"/>
                  <a:gd name="connsiteX3" fmla="*/ 587884 w 636551"/>
                  <a:gd name="connsiteY3" fmla="*/ 0 h 70423"/>
                  <a:gd name="connsiteX4" fmla="*/ 636552 w 636551"/>
                  <a:gd name="connsiteY4" fmla="*/ 48593 h 70423"/>
                  <a:gd name="connsiteX5" fmla="*/ 636552 w 636551"/>
                  <a:gd name="connsiteY5" fmla="*/ 70423 h 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551" h="70423">
                    <a:moveTo>
                      <a:pt x="0" y="70423"/>
                    </a:moveTo>
                    <a:lnTo>
                      <a:pt x="0" y="48593"/>
                    </a:lnTo>
                    <a:cubicBezTo>
                      <a:pt x="0" y="21753"/>
                      <a:pt x="21787" y="0"/>
                      <a:pt x="48668" y="0"/>
                    </a:cubicBezTo>
                    <a:lnTo>
                      <a:pt x="587884" y="0"/>
                    </a:lnTo>
                    <a:cubicBezTo>
                      <a:pt x="614765" y="0"/>
                      <a:pt x="636552" y="21753"/>
                      <a:pt x="636552" y="48593"/>
                    </a:cubicBezTo>
                    <a:lnTo>
                      <a:pt x="636552" y="70423"/>
                    </a:lnTo>
                  </a:path>
                </a:pathLst>
              </a:custGeom>
              <a:noFill/>
              <a:ln w="19233" cap="rnd">
                <a:solidFill>
                  <a:srgbClr val="435269"/>
                </a:solidFill>
                <a:prstDash val="solid"/>
                <a:round/>
              </a:ln>
            </p:spPr>
            <p:txBody>
              <a:bodyPr rtlCol="0" anchor="ctr"/>
              <a:lstStyle/>
              <a:p>
                <a:endParaRPr lang="aa-ET"/>
              </a:p>
            </p:txBody>
          </p:sp>
          <p:sp>
            <p:nvSpPr>
              <p:cNvPr id="47" name="Freeform 46">
                <a:extLst>
                  <a:ext uri="{FF2B5EF4-FFF2-40B4-BE49-F238E27FC236}">
                    <a16:creationId xmlns:a16="http://schemas.microsoft.com/office/drawing/2014/main" id="{42739243-2F9C-28F5-9F0F-3BD13021CE52}"/>
                  </a:ext>
                </a:extLst>
              </p:cNvPr>
              <p:cNvSpPr/>
              <p:nvPr/>
            </p:nvSpPr>
            <p:spPr>
              <a:xfrm>
                <a:off x="511962" y="3007985"/>
                <a:ext cx="2560" cy="82974"/>
              </a:xfrm>
              <a:custGeom>
                <a:avLst/>
                <a:gdLst>
                  <a:gd name="connsiteX0" fmla="*/ 0 w 2560"/>
                  <a:gd name="connsiteY0" fmla="*/ 0 h 82974"/>
                  <a:gd name="connsiteX1" fmla="*/ 0 w 2560"/>
                  <a:gd name="connsiteY1" fmla="*/ 82974 h 82974"/>
                </a:gdLst>
                <a:ahLst/>
                <a:cxnLst>
                  <a:cxn ang="0">
                    <a:pos x="connsiteX0" y="connsiteY0"/>
                  </a:cxn>
                  <a:cxn ang="0">
                    <a:pos x="connsiteX1" y="connsiteY1"/>
                  </a:cxn>
                </a:cxnLst>
                <a:rect l="l" t="t" r="r" b="b"/>
                <a:pathLst>
                  <a:path w="2560" h="82974">
                    <a:moveTo>
                      <a:pt x="0" y="0"/>
                    </a:moveTo>
                    <a:lnTo>
                      <a:pt x="0" y="82974"/>
                    </a:lnTo>
                  </a:path>
                </a:pathLst>
              </a:custGeom>
              <a:ln w="19233" cap="rnd">
                <a:solidFill>
                  <a:srgbClr val="435269"/>
                </a:solidFill>
                <a:prstDash val="solid"/>
                <a:round/>
              </a:ln>
            </p:spPr>
            <p:txBody>
              <a:bodyPr rtlCol="0" anchor="ctr"/>
              <a:lstStyle/>
              <a:p>
                <a:endParaRPr lang="aa-ET"/>
              </a:p>
            </p:txBody>
          </p:sp>
          <p:sp>
            <p:nvSpPr>
              <p:cNvPr id="48" name="Freeform 47">
                <a:extLst>
                  <a:ext uri="{FF2B5EF4-FFF2-40B4-BE49-F238E27FC236}">
                    <a16:creationId xmlns:a16="http://schemas.microsoft.com/office/drawing/2014/main" id="{87D905C0-B9FC-9D3E-4E52-CD46106577D3}"/>
                  </a:ext>
                </a:extLst>
              </p:cNvPr>
              <p:cNvSpPr/>
              <p:nvPr/>
            </p:nvSpPr>
            <p:spPr>
              <a:xfrm>
                <a:off x="372409" y="3007985"/>
                <a:ext cx="2560" cy="82974"/>
              </a:xfrm>
              <a:custGeom>
                <a:avLst/>
                <a:gdLst>
                  <a:gd name="connsiteX0" fmla="*/ 0 w 2560"/>
                  <a:gd name="connsiteY0" fmla="*/ 0 h 82974"/>
                  <a:gd name="connsiteX1" fmla="*/ 0 w 2560"/>
                  <a:gd name="connsiteY1" fmla="*/ 82974 h 82974"/>
                </a:gdLst>
                <a:ahLst/>
                <a:cxnLst>
                  <a:cxn ang="0">
                    <a:pos x="connsiteX0" y="connsiteY0"/>
                  </a:cxn>
                  <a:cxn ang="0">
                    <a:pos x="connsiteX1" y="connsiteY1"/>
                  </a:cxn>
                </a:cxnLst>
                <a:rect l="l" t="t" r="r" b="b"/>
                <a:pathLst>
                  <a:path w="2560" h="82974">
                    <a:moveTo>
                      <a:pt x="0" y="0"/>
                    </a:moveTo>
                    <a:lnTo>
                      <a:pt x="0" y="82974"/>
                    </a:lnTo>
                  </a:path>
                </a:pathLst>
              </a:custGeom>
              <a:ln w="19233" cap="rnd">
                <a:solidFill>
                  <a:srgbClr val="435269"/>
                </a:solidFill>
                <a:prstDash val="solid"/>
                <a:round/>
              </a:ln>
            </p:spPr>
            <p:txBody>
              <a:bodyPr rtlCol="0" anchor="ctr"/>
              <a:lstStyle/>
              <a:p>
                <a:endParaRPr lang="aa-ET"/>
              </a:p>
            </p:txBody>
          </p:sp>
          <p:sp>
            <p:nvSpPr>
              <p:cNvPr id="49" name="Freeform 48">
                <a:extLst>
                  <a:ext uri="{FF2B5EF4-FFF2-40B4-BE49-F238E27FC236}">
                    <a16:creationId xmlns:a16="http://schemas.microsoft.com/office/drawing/2014/main" id="{FF77E70E-32ED-F84D-753C-9A7CD5C0BAF9}"/>
                  </a:ext>
                </a:extLst>
              </p:cNvPr>
              <p:cNvSpPr/>
              <p:nvPr/>
            </p:nvSpPr>
            <p:spPr>
              <a:xfrm>
                <a:off x="846290" y="2733602"/>
                <a:ext cx="148487" cy="113853"/>
              </a:xfrm>
              <a:custGeom>
                <a:avLst/>
                <a:gdLst>
                  <a:gd name="connsiteX0" fmla="*/ 139169 w 148487"/>
                  <a:gd name="connsiteY0" fmla="*/ 0 h 113853"/>
                  <a:gd name="connsiteX1" fmla="*/ 148488 w 148487"/>
                  <a:gd name="connsiteY1" fmla="*/ 36758 h 113853"/>
                  <a:gd name="connsiteX2" fmla="*/ 71274 w 148487"/>
                  <a:gd name="connsiteY2" fmla="*/ 113853 h 113853"/>
                  <a:gd name="connsiteX3" fmla="*/ 22427 w 148487"/>
                  <a:gd name="connsiteY3" fmla="*/ 96471 h 113853"/>
                  <a:gd name="connsiteX4" fmla="*/ 0 w 148487"/>
                  <a:gd name="connsiteY4" fmla="*/ 66487 h 113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87" h="113853">
                    <a:moveTo>
                      <a:pt x="139169" y="0"/>
                    </a:moveTo>
                    <a:cubicBezTo>
                      <a:pt x="145108" y="10915"/>
                      <a:pt x="148488" y="23440"/>
                      <a:pt x="148488" y="36758"/>
                    </a:cubicBezTo>
                    <a:cubicBezTo>
                      <a:pt x="148488" y="79344"/>
                      <a:pt x="113926" y="113853"/>
                      <a:pt x="71274" y="113853"/>
                    </a:cubicBezTo>
                    <a:cubicBezTo>
                      <a:pt x="52739" y="113853"/>
                      <a:pt x="35739" y="107335"/>
                      <a:pt x="22427" y="96471"/>
                    </a:cubicBezTo>
                    <a:cubicBezTo>
                      <a:pt x="12673" y="88521"/>
                      <a:pt x="4915" y="78245"/>
                      <a:pt x="0" y="66487"/>
                    </a:cubicBezTo>
                  </a:path>
                </a:pathLst>
              </a:custGeom>
              <a:noFill/>
              <a:ln w="19233" cap="rnd">
                <a:solidFill>
                  <a:srgbClr val="435269"/>
                </a:solidFill>
                <a:prstDash val="solid"/>
                <a:round/>
              </a:ln>
            </p:spPr>
            <p:txBody>
              <a:bodyPr rtlCol="0" anchor="ctr"/>
              <a:lstStyle/>
              <a:p>
                <a:endParaRPr lang="aa-ET"/>
              </a:p>
            </p:txBody>
          </p:sp>
          <p:sp>
            <p:nvSpPr>
              <p:cNvPr id="50" name="Freeform 49">
                <a:extLst>
                  <a:ext uri="{FF2B5EF4-FFF2-40B4-BE49-F238E27FC236}">
                    <a16:creationId xmlns:a16="http://schemas.microsoft.com/office/drawing/2014/main" id="{8F2FBB60-54DE-EA9F-70BE-39102D339097}"/>
                  </a:ext>
                </a:extLst>
              </p:cNvPr>
              <p:cNvSpPr/>
              <p:nvPr/>
            </p:nvSpPr>
            <p:spPr>
              <a:xfrm>
                <a:off x="1041193" y="2617014"/>
                <a:ext cx="87761" cy="14238"/>
              </a:xfrm>
              <a:custGeom>
                <a:avLst/>
                <a:gdLst>
                  <a:gd name="connsiteX0" fmla="*/ 87761 w 87761"/>
                  <a:gd name="connsiteY0" fmla="*/ 0 h 14238"/>
                  <a:gd name="connsiteX1" fmla="*/ 38632 w 87761"/>
                  <a:gd name="connsiteY1" fmla="*/ 14238 h 14238"/>
                  <a:gd name="connsiteX2" fmla="*/ 0 w 87761"/>
                  <a:gd name="connsiteY2" fmla="*/ 5726 h 14238"/>
                </a:gdLst>
                <a:ahLst/>
                <a:cxnLst>
                  <a:cxn ang="0">
                    <a:pos x="connsiteX0" y="connsiteY0"/>
                  </a:cxn>
                  <a:cxn ang="0">
                    <a:pos x="connsiteX1" y="connsiteY1"/>
                  </a:cxn>
                  <a:cxn ang="0">
                    <a:pos x="connsiteX2" y="connsiteY2"/>
                  </a:cxn>
                </a:cxnLst>
                <a:rect l="l" t="t" r="r" b="b"/>
                <a:pathLst>
                  <a:path w="87761" h="14238">
                    <a:moveTo>
                      <a:pt x="87761" y="0"/>
                    </a:moveTo>
                    <a:cubicBezTo>
                      <a:pt x="73553" y="9023"/>
                      <a:pt x="56707" y="14238"/>
                      <a:pt x="38632" y="14238"/>
                    </a:cubicBezTo>
                    <a:cubicBezTo>
                      <a:pt x="24833" y="14238"/>
                      <a:pt x="11725" y="11196"/>
                      <a:pt x="0" y="5726"/>
                    </a:cubicBezTo>
                  </a:path>
                </a:pathLst>
              </a:custGeom>
              <a:noFill/>
              <a:ln w="19233" cap="rnd">
                <a:solidFill>
                  <a:srgbClr val="435269"/>
                </a:solidFill>
                <a:prstDash val="solid"/>
                <a:round/>
              </a:ln>
            </p:spPr>
            <p:txBody>
              <a:bodyPr rtlCol="0" anchor="ctr"/>
              <a:lstStyle/>
              <a:p>
                <a:endParaRPr lang="aa-ET"/>
              </a:p>
            </p:txBody>
          </p:sp>
          <p:sp>
            <p:nvSpPr>
              <p:cNvPr id="51" name="Freeform 50">
                <a:extLst>
                  <a:ext uri="{FF2B5EF4-FFF2-40B4-BE49-F238E27FC236}">
                    <a16:creationId xmlns:a16="http://schemas.microsoft.com/office/drawing/2014/main" id="{9E70DDDF-0D8D-794D-7075-E07BE0D5D95E}"/>
                  </a:ext>
                </a:extLst>
              </p:cNvPr>
              <p:cNvSpPr/>
              <p:nvPr/>
            </p:nvSpPr>
            <p:spPr>
              <a:xfrm>
                <a:off x="539611" y="2243987"/>
                <a:ext cx="91703" cy="56926"/>
              </a:xfrm>
              <a:custGeom>
                <a:avLst/>
                <a:gdLst>
                  <a:gd name="connsiteX0" fmla="*/ 91704 w 91703"/>
                  <a:gd name="connsiteY0" fmla="*/ 56927 h 56926"/>
                  <a:gd name="connsiteX1" fmla="*/ 0 w 91703"/>
                  <a:gd name="connsiteY1" fmla="*/ 0 h 56926"/>
                </a:gdLst>
                <a:ahLst/>
                <a:cxnLst>
                  <a:cxn ang="0">
                    <a:pos x="connsiteX0" y="connsiteY0"/>
                  </a:cxn>
                  <a:cxn ang="0">
                    <a:pos x="connsiteX1" y="connsiteY1"/>
                  </a:cxn>
                </a:cxnLst>
                <a:rect l="l" t="t" r="r" b="b"/>
                <a:pathLst>
                  <a:path w="91703" h="56926">
                    <a:moveTo>
                      <a:pt x="91704" y="56927"/>
                    </a:moveTo>
                    <a:cubicBezTo>
                      <a:pt x="69687" y="27837"/>
                      <a:pt x="37276" y="7030"/>
                      <a:pt x="0" y="0"/>
                    </a:cubicBezTo>
                  </a:path>
                </a:pathLst>
              </a:custGeom>
              <a:noFill/>
              <a:ln w="19233" cap="rnd">
                <a:solidFill>
                  <a:srgbClr val="435269"/>
                </a:solidFill>
                <a:prstDash val="solid"/>
                <a:round/>
              </a:ln>
            </p:spPr>
            <p:txBody>
              <a:bodyPr rtlCol="0" anchor="ctr"/>
              <a:lstStyle/>
              <a:p>
                <a:endParaRPr lang="aa-ET"/>
              </a:p>
            </p:txBody>
          </p:sp>
          <p:sp>
            <p:nvSpPr>
              <p:cNvPr id="52" name="Freeform 51">
                <a:extLst>
                  <a:ext uri="{FF2B5EF4-FFF2-40B4-BE49-F238E27FC236}">
                    <a16:creationId xmlns:a16="http://schemas.microsoft.com/office/drawing/2014/main" id="{245F4D08-4FD0-1B16-9C7A-446130E9449B}"/>
                  </a:ext>
                </a:extLst>
              </p:cNvPr>
              <p:cNvSpPr/>
              <p:nvPr/>
            </p:nvSpPr>
            <p:spPr>
              <a:xfrm>
                <a:off x="361580" y="2076658"/>
                <a:ext cx="818602" cy="944465"/>
              </a:xfrm>
              <a:custGeom>
                <a:avLst/>
                <a:gdLst>
                  <a:gd name="connsiteX0" fmla="*/ 365792 w 818602"/>
                  <a:gd name="connsiteY0" fmla="*/ 941092 h 944465"/>
                  <a:gd name="connsiteX1" fmla="*/ 400047 w 818602"/>
                  <a:gd name="connsiteY1" fmla="*/ 944466 h 944465"/>
                  <a:gd name="connsiteX2" fmla="*/ 573957 w 818602"/>
                  <a:gd name="connsiteY2" fmla="*/ 770823 h 944465"/>
                  <a:gd name="connsiteX3" fmla="*/ 573905 w 818602"/>
                  <a:gd name="connsiteY3" fmla="*/ 768650 h 944465"/>
                  <a:gd name="connsiteX4" fmla="*/ 628231 w 818602"/>
                  <a:gd name="connsiteY4" fmla="*/ 720747 h 944465"/>
                  <a:gd name="connsiteX5" fmla="*/ 630484 w 818602"/>
                  <a:gd name="connsiteY5" fmla="*/ 720849 h 944465"/>
                  <a:gd name="connsiteX6" fmla="*/ 772777 w 818602"/>
                  <a:gd name="connsiteY6" fmla="*/ 578775 h 944465"/>
                  <a:gd name="connsiteX7" fmla="*/ 767375 w 818602"/>
                  <a:gd name="connsiteY7" fmla="*/ 540381 h 944465"/>
                  <a:gd name="connsiteX8" fmla="*/ 809924 w 818602"/>
                  <a:gd name="connsiteY8" fmla="*/ 463082 h 944465"/>
                  <a:gd name="connsiteX9" fmla="*/ 785014 w 818602"/>
                  <a:gd name="connsiteY9" fmla="*/ 400404 h 944465"/>
                  <a:gd name="connsiteX10" fmla="*/ 818603 w 818602"/>
                  <a:gd name="connsiteY10" fmla="*/ 286934 h 944465"/>
                  <a:gd name="connsiteX11" fmla="*/ 609312 w 818602"/>
                  <a:gd name="connsiteY11" fmla="*/ 77964 h 944465"/>
                  <a:gd name="connsiteX12" fmla="*/ 476595 w 818602"/>
                  <a:gd name="connsiteY12" fmla="*/ 125356 h 944465"/>
                  <a:gd name="connsiteX13" fmla="*/ 327876 w 818602"/>
                  <a:gd name="connsiteY13" fmla="*/ 0 h 944465"/>
                  <a:gd name="connsiteX14" fmla="*/ 177008 w 818602"/>
                  <a:gd name="connsiteY14" fmla="*/ 150637 h 944465"/>
                  <a:gd name="connsiteX15" fmla="*/ 177981 w 818602"/>
                  <a:gd name="connsiteY15" fmla="*/ 167380 h 944465"/>
                  <a:gd name="connsiteX16" fmla="*/ 149973 w 818602"/>
                  <a:gd name="connsiteY16" fmla="*/ 164747 h 944465"/>
                  <a:gd name="connsiteX17" fmla="*/ 0 w 818602"/>
                  <a:gd name="connsiteY17" fmla="*/ 314515 h 944465"/>
                  <a:gd name="connsiteX18" fmla="*/ 13978 w 818602"/>
                  <a:gd name="connsiteY18" fmla="*/ 377705 h 94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602" h="944465">
                    <a:moveTo>
                      <a:pt x="365792" y="941092"/>
                    </a:moveTo>
                    <a:cubicBezTo>
                      <a:pt x="376877" y="943290"/>
                      <a:pt x="388321" y="944466"/>
                      <a:pt x="400047" y="944466"/>
                    </a:cubicBezTo>
                    <a:cubicBezTo>
                      <a:pt x="496103" y="944466"/>
                      <a:pt x="573957" y="866706"/>
                      <a:pt x="573957" y="770823"/>
                    </a:cubicBezTo>
                    <a:cubicBezTo>
                      <a:pt x="573957" y="770107"/>
                      <a:pt x="573905" y="769366"/>
                      <a:pt x="573905" y="768650"/>
                    </a:cubicBezTo>
                    <a:cubicBezTo>
                      <a:pt x="598995" y="762694"/>
                      <a:pt x="619296" y="744520"/>
                      <a:pt x="628231" y="720747"/>
                    </a:cubicBezTo>
                    <a:cubicBezTo>
                      <a:pt x="628999" y="720747"/>
                      <a:pt x="629716" y="720849"/>
                      <a:pt x="630484" y="720849"/>
                    </a:cubicBezTo>
                    <a:cubicBezTo>
                      <a:pt x="709080" y="720849"/>
                      <a:pt x="772777" y="657251"/>
                      <a:pt x="772777" y="578775"/>
                    </a:cubicBezTo>
                    <a:cubicBezTo>
                      <a:pt x="772777" y="565458"/>
                      <a:pt x="770805" y="552600"/>
                      <a:pt x="767375" y="540381"/>
                    </a:cubicBezTo>
                    <a:cubicBezTo>
                      <a:pt x="792925" y="524098"/>
                      <a:pt x="809924" y="495597"/>
                      <a:pt x="809924" y="463082"/>
                    </a:cubicBezTo>
                    <a:cubicBezTo>
                      <a:pt x="809924" y="438823"/>
                      <a:pt x="800426" y="416814"/>
                      <a:pt x="785014" y="400404"/>
                    </a:cubicBezTo>
                    <a:cubicBezTo>
                      <a:pt x="806238" y="367710"/>
                      <a:pt x="818603" y="328779"/>
                      <a:pt x="818603" y="286934"/>
                    </a:cubicBezTo>
                    <a:cubicBezTo>
                      <a:pt x="818603" y="171521"/>
                      <a:pt x="724902" y="77964"/>
                      <a:pt x="609312" y="77964"/>
                    </a:cubicBezTo>
                    <a:cubicBezTo>
                      <a:pt x="558929" y="77964"/>
                      <a:pt x="512718" y="95755"/>
                      <a:pt x="476595" y="125356"/>
                    </a:cubicBezTo>
                    <a:cubicBezTo>
                      <a:pt x="464536" y="54191"/>
                      <a:pt x="402581" y="0"/>
                      <a:pt x="327876" y="0"/>
                    </a:cubicBezTo>
                    <a:cubicBezTo>
                      <a:pt x="244544" y="0"/>
                      <a:pt x="177008" y="67433"/>
                      <a:pt x="177008" y="150637"/>
                    </a:cubicBezTo>
                    <a:cubicBezTo>
                      <a:pt x="177008" y="156312"/>
                      <a:pt x="177366" y="161884"/>
                      <a:pt x="177981" y="167380"/>
                    </a:cubicBezTo>
                    <a:cubicBezTo>
                      <a:pt x="168892" y="165668"/>
                      <a:pt x="159548" y="164747"/>
                      <a:pt x="149973" y="164747"/>
                    </a:cubicBezTo>
                    <a:cubicBezTo>
                      <a:pt x="67127" y="164747"/>
                      <a:pt x="0" y="231796"/>
                      <a:pt x="0" y="314515"/>
                    </a:cubicBezTo>
                    <a:cubicBezTo>
                      <a:pt x="0" y="337112"/>
                      <a:pt x="5018" y="358507"/>
                      <a:pt x="13978" y="377705"/>
                    </a:cubicBezTo>
                  </a:path>
                </a:pathLst>
              </a:custGeom>
              <a:noFill/>
              <a:ln w="19233" cap="rnd">
                <a:solidFill>
                  <a:srgbClr val="435269"/>
                </a:solidFill>
                <a:prstDash val="solid"/>
                <a:round/>
              </a:ln>
            </p:spPr>
            <p:txBody>
              <a:bodyPr rtlCol="0" anchor="ctr"/>
              <a:lstStyle/>
              <a:p>
                <a:endParaRPr lang="aa-ET"/>
              </a:p>
            </p:txBody>
          </p:sp>
          <p:sp>
            <p:nvSpPr>
              <p:cNvPr id="53" name="Freeform 52">
                <a:extLst>
                  <a:ext uri="{FF2B5EF4-FFF2-40B4-BE49-F238E27FC236}">
                    <a16:creationId xmlns:a16="http://schemas.microsoft.com/office/drawing/2014/main" id="{1A895F2E-444A-60EA-C7CE-E8B4B0D1DCD2}"/>
                  </a:ext>
                </a:extLst>
              </p:cNvPr>
              <p:cNvSpPr/>
              <p:nvPr/>
            </p:nvSpPr>
            <p:spPr>
              <a:xfrm>
                <a:off x="473253" y="2382661"/>
                <a:ext cx="132666" cy="66231"/>
              </a:xfrm>
              <a:custGeom>
                <a:avLst/>
                <a:gdLst>
                  <a:gd name="connsiteX0" fmla="*/ 0 w 132666"/>
                  <a:gd name="connsiteY0" fmla="*/ 66231 h 66231"/>
                  <a:gd name="connsiteX1" fmla="*/ 66333 w 132666"/>
                  <a:gd name="connsiteY1" fmla="*/ 0 h 66231"/>
                  <a:gd name="connsiteX2" fmla="*/ 132666 w 132666"/>
                  <a:gd name="connsiteY2" fmla="*/ 66231 h 66231"/>
                </a:gdLst>
                <a:ahLst/>
                <a:cxnLst>
                  <a:cxn ang="0">
                    <a:pos x="connsiteX0" y="connsiteY0"/>
                  </a:cxn>
                  <a:cxn ang="0">
                    <a:pos x="connsiteX1" y="connsiteY1"/>
                  </a:cxn>
                  <a:cxn ang="0">
                    <a:pos x="connsiteX2" y="connsiteY2"/>
                  </a:cxn>
                </a:cxnLst>
                <a:rect l="l" t="t" r="r" b="b"/>
                <a:pathLst>
                  <a:path w="132666" h="66231">
                    <a:moveTo>
                      <a:pt x="0" y="66231"/>
                    </a:moveTo>
                    <a:cubicBezTo>
                      <a:pt x="0" y="29652"/>
                      <a:pt x="29698" y="0"/>
                      <a:pt x="66333" y="0"/>
                    </a:cubicBezTo>
                    <a:cubicBezTo>
                      <a:pt x="102969" y="0"/>
                      <a:pt x="132666" y="29652"/>
                      <a:pt x="132666" y="66231"/>
                    </a:cubicBezTo>
                  </a:path>
                </a:pathLst>
              </a:custGeom>
              <a:noFill/>
              <a:ln w="19233" cap="rnd">
                <a:solidFill>
                  <a:srgbClr val="435269"/>
                </a:solidFill>
                <a:prstDash val="solid"/>
                <a:round/>
              </a:ln>
            </p:spPr>
            <p:txBody>
              <a:bodyPr rtlCol="0" anchor="ctr"/>
              <a:lstStyle/>
              <a:p>
                <a:endParaRPr lang="aa-ET"/>
              </a:p>
            </p:txBody>
          </p:sp>
        </p:grpSp>
        <p:sp>
          <p:nvSpPr>
            <p:cNvPr id="36" name="TextBox 35">
              <a:extLst>
                <a:ext uri="{FF2B5EF4-FFF2-40B4-BE49-F238E27FC236}">
                  <a16:creationId xmlns:a16="http://schemas.microsoft.com/office/drawing/2014/main" id="{A25D9842-35D6-79B8-D7B4-3931589FCF6D}"/>
                </a:ext>
              </a:extLst>
            </p:cNvPr>
            <p:cNvSpPr txBox="1"/>
            <p:nvPr/>
          </p:nvSpPr>
          <p:spPr>
            <a:xfrm>
              <a:off x="4388446" y="3330216"/>
              <a:ext cx="565178" cy="307777"/>
            </a:xfrm>
            <a:prstGeom prst="rect">
              <a:avLst/>
            </a:prstGeom>
            <a:noFill/>
            <a:ln>
              <a:noFill/>
            </a:ln>
          </p:spPr>
          <p:txBody>
            <a:bodyPr wrap="square">
              <a:spAutoFit/>
            </a:bodyPr>
            <a:lstStyle/>
            <a:p>
              <a:pPr marR="0" algn="r" rtl="1">
                <a:lnSpc>
                  <a:spcPct val="100000"/>
                </a:lnSpc>
                <a:spcBef>
                  <a:spcPts val="0"/>
                </a:spcBef>
                <a:spcAft>
                  <a:spcPts val="0"/>
                </a:spcAft>
                <a:buClr>
                  <a:srgbClr val="000000"/>
                </a:buClr>
                <a:buFont typeface="Arial"/>
              </a:pPr>
              <a:r>
                <a:rPr lang="en-US" sz="1400" b="1" dirty="0">
                  <a:solidFill>
                    <a:srgbClr val="435269"/>
                  </a:solidFill>
                  <a:latin typeface="Calibri" panose="020F0502020204030204" pitchFamily="34" charset="0"/>
                  <a:cs typeface="Calibri" panose="020F0502020204030204" pitchFamily="34" charset="0"/>
                </a:rPr>
                <a:t>CO</a:t>
              </a:r>
              <a:r>
                <a:rPr lang="en-US" sz="1400" b="1" baseline="-25000" dirty="0">
                  <a:solidFill>
                    <a:srgbClr val="435269"/>
                  </a:solidFill>
                  <a:latin typeface="Calibri" panose="020F0502020204030204" pitchFamily="34" charset="0"/>
                  <a:cs typeface="Calibri" panose="020F0502020204030204" pitchFamily="34" charset="0"/>
                </a:rPr>
                <a:t>2</a:t>
              </a:r>
              <a:endParaRPr lang="aa-ET" dirty="0">
                <a:solidFill>
                  <a:srgbClr val="435269"/>
                </a:solidFill>
              </a:endParaRPr>
            </a:p>
          </p:txBody>
        </p:sp>
      </p:grpSp>
      <p:grpSp>
        <p:nvGrpSpPr>
          <p:cNvPr id="54" name="Group 53">
            <a:extLst>
              <a:ext uri="{FF2B5EF4-FFF2-40B4-BE49-F238E27FC236}">
                <a16:creationId xmlns:a16="http://schemas.microsoft.com/office/drawing/2014/main" id="{92C39967-CA32-3472-F2B7-309C107162E1}"/>
              </a:ext>
            </a:extLst>
          </p:cNvPr>
          <p:cNvGrpSpPr/>
          <p:nvPr userDrawn="1"/>
        </p:nvGrpSpPr>
        <p:grpSpPr>
          <a:xfrm>
            <a:off x="1364255" y="2531591"/>
            <a:ext cx="2416429" cy="1774209"/>
            <a:chOff x="4868870" y="250705"/>
            <a:chExt cx="2416429" cy="1774209"/>
          </a:xfrm>
        </p:grpSpPr>
        <p:sp>
          <p:nvSpPr>
            <p:cNvPr id="55" name="Oval 54">
              <a:extLst>
                <a:ext uri="{FF2B5EF4-FFF2-40B4-BE49-F238E27FC236}">
                  <a16:creationId xmlns:a16="http://schemas.microsoft.com/office/drawing/2014/main" id="{30212270-26E4-C2CF-1C3D-115C305275C2}"/>
                </a:ext>
              </a:extLst>
            </p:cNvPr>
            <p:cNvSpPr/>
            <p:nvPr/>
          </p:nvSpPr>
          <p:spPr>
            <a:xfrm>
              <a:off x="5682290" y="733169"/>
              <a:ext cx="1291745" cy="1291745"/>
            </a:xfrm>
            <a:prstGeom prst="ellipse">
              <a:avLst/>
            </a:prstGeom>
            <a:gradFill flip="none" rotWithShape="1">
              <a:gsLst>
                <a:gs pos="0">
                  <a:schemeClr val="accent1">
                    <a:lumMod val="5000"/>
                    <a:lumOff val="95000"/>
                  </a:schemeClr>
                </a:gs>
                <a:gs pos="100000">
                  <a:srgbClr val="C00000"/>
                </a:gs>
              </a:gsLst>
              <a:path path="circle">
                <a:fillToRect l="50000" t="50000" r="50000" b="50000"/>
              </a:path>
              <a:tileRect/>
            </a:gradFill>
            <a:ln>
              <a:noFill/>
            </a:ln>
            <a:effectLst>
              <a:glow rad="63500">
                <a:srgbClr val="C0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56" name="Google Shape;214;p33">
              <a:extLst>
                <a:ext uri="{FF2B5EF4-FFF2-40B4-BE49-F238E27FC236}">
                  <a16:creationId xmlns:a16="http://schemas.microsoft.com/office/drawing/2014/main" id="{1486BA7C-CD10-9AB5-F8FB-64128FC8D87C}"/>
                </a:ext>
              </a:extLst>
            </p:cNvPr>
            <p:cNvSpPr txBox="1"/>
            <p:nvPr/>
          </p:nvSpPr>
          <p:spPr>
            <a:xfrm>
              <a:off x="5689158" y="563488"/>
              <a:ext cx="650918" cy="492412"/>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חום </a:t>
              </a:r>
              <a:br>
                <a:rPr lang="en-US" sz="800" dirty="0">
                  <a:solidFill>
                    <a:srgbClr val="435269"/>
                  </a:solidFill>
                  <a:latin typeface="Calibri" panose="020F0502020204030204" pitchFamily="34" charset="0"/>
                  <a:cs typeface="Calibri" panose="020F0502020204030204" pitchFamily="34" charset="0"/>
                </a:rPr>
              </a:br>
              <a:r>
                <a:rPr lang="he-IL" sz="800" dirty="0">
                  <a:solidFill>
                    <a:srgbClr val="435269"/>
                  </a:solidFill>
                  <a:latin typeface="Calibri" panose="020F0502020204030204" pitchFamily="34" charset="0"/>
                  <a:cs typeface="Calibri" panose="020F0502020204030204" pitchFamily="34" charset="0"/>
                </a:rPr>
                <a:t>המוקרן בחזרה</a:t>
              </a:r>
              <a:endParaRPr sz="800" dirty="0">
                <a:solidFill>
                  <a:srgbClr val="435269"/>
                </a:solidFill>
                <a:latin typeface="Calibri" panose="020F0502020204030204" pitchFamily="34" charset="0"/>
                <a:cs typeface="Calibri" panose="020F0502020204030204" pitchFamily="34" charset="0"/>
              </a:endParaRPr>
            </a:p>
          </p:txBody>
        </p:sp>
        <p:pic>
          <p:nvPicPr>
            <p:cNvPr id="57" name="Graphic 56">
              <a:extLst>
                <a:ext uri="{FF2B5EF4-FFF2-40B4-BE49-F238E27FC236}">
                  <a16:creationId xmlns:a16="http://schemas.microsoft.com/office/drawing/2014/main" id="{A378820A-B3E2-1AD1-C215-FE7A75CA9E4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908784" y="971811"/>
              <a:ext cx="839682" cy="832316"/>
            </a:xfrm>
            <a:prstGeom prst="rect">
              <a:avLst/>
            </a:prstGeom>
          </p:spPr>
        </p:pic>
        <p:pic>
          <p:nvPicPr>
            <p:cNvPr id="58" name="Graphic 57">
              <a:extLst>
                <a:ext uri="{FF2B5EF4-FFF2-40B4-BE49-F238E27FC236}">
                  <a16:creationId xmlns:a16="http://schemas.microsoft.com/office/drawing/2014/main" id="{067DD431-C9CF-F61F-7C3A-80EC92911BC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122729" y="319764"/>
              <a:ext cx="475548" cy="498146"/>
            </a:xfrm>
            <a:prstGeom prst="rect">
              <a:avLst/>
            </a:prstGeom>
          </p:spPr>
        </p:pic>
        <p:sp>
          <p:nvSpPr>
            <p:cNvPr id="59" name="Arc 58">
              <a:extLst>
                <a:ext uri="{FF2B5EF4-FFF2-40B4-BE49-F238E27FC236}">
                  <a16:creationId xmlns:a16="http://schemas.microsoft.com/office/drawing/2014/main" id="{F859F103-160C-6861-BFEB-11FE4B013471}"/>
                </a:ext>
              </a:extLst>
            </p:cNvPr>
            <p:cNvSpPr/>
            <p:nvPr/>
          </p:nvSpPr>
          <p:spPr>
            <a:xfrm>
              <a:off x="4913346" y="854865"/>
              <a:ext cx="894314" cy="894314"/>
            </a:xfrm>
            <a:prstGeom prst="arc">
              <a:avLst/>
            </a:prstGeom>
            <a:ln>
              <a:solidFill>
                <a:srgbClr val="435269"/>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60" name="Google Shape;214;p33">
              <a:extLst>
                <a:ext uri="{FF2B5EF4-FFF2-40B4-BE49-F238E27FC236}">
                  <a16:creationId xmlns:a16="http://schemas.microsoft.com/office/drawing/2014/main" id="{B32D97E3-A9B6-84CC-321B-34F8E33F7825}"/>
                </a:ext>
              </a:extLst>
            </p:cNvPr>
            <p:cNvSpPr txBox="1"/>
            <p:nvPr/>
          </p:nvSpPr>
          <p:spPr>
            <a:xfrm>
              <a:off x="5107094" y="916866"/>
              <a:ext cx="551921" cy="389820"/>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קרינת </a:t>
              </a:r>
              <a:br>
                <a:rPr lang="en-US" sz="800" dirty="0">
                  <a:solidFill>
                    <a:srgbClr val="435269"/>
                  </a:solidFill>
                  <a:latin typeface="Calibri" panose="020F0502020204030204" pitchFamily="34" charset="0"/>
                  <a:cs typeface="Calibri" panose="020F0502020204030204" pitchFamily="34" charset="0"/>
                </a:rPr>
              </a:br>
              <a:r>
                <a:rPr lang="he-IL" sz="800" dirty="0">
                  <a:solidFill>
                    <a:srgbClr val="435269"/>
                  </a:solidFill>
                  <a:latin typeface="Calibri" panose="020F0502020204030204" pitchFamily="34" charset="0"/>
                  <a:cs typeface="Calibri" panose="020F0502020204030204" pitchFamily="34" charset="0"/>
                </a:rPr>
                <a:t>שמש</a:t>
              </a:r>
              <a:endParaRPr sz="800" dirty="0">
                <a:solidFill>
                  <a:srgbClr val="435269"/>
                </a:solidFill>
                <a:latin typeface="Calibri" panose="020F0502020204030204" pitchFamily="34" charset="0"/>
                <a:cs typeface="Calibri" panose="020F0502020204030204" pitchFamily="34" charset="0"/>
              </a:endParaRPr>
            </a:p>
          </p:txBody>
        </p:sp>
        <p:sp>
          <p:nvSpPr>
            <p:cNvPr id="61" name="Arc 60">
              <a:extLst>
                <a:ext uri="{FF2B5EF4-FFF2-40B4-BE49-F238E27FC236}">
                  <a16:creationId xmlns:a16="http://schemas.microsoft.com/office/drawing/2014/main" id="{E998D732-FFE1-C981-421F-0078B95395C5}"/>
                </a:ext>
              </a:extLst>
            </p:cNvPr>
            <p:cNvSpPr/>
            <p:nvPr/>
          </p:nvSpPr>
          <p:spPr>
            <a:xfrm rot="12973731">
              <a:off x="5932507" y="821564"/>
              <a:ext cx="288201" cy="387379"/>
            </a:xfrm>
            <a:prstGeom prst="arc">
              <a:avLst/>
            </a:prstGeom>
            <a:ln>
              <a:solidFill>
                <a:srgbClr val="435269"/>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62" name="Google Shape;214;p33">
              <a:extLst>
                <a:ext uri="{FF2B5EF4-FFF2-40B4-BE49-F238E27FC236}">
                  <a16:creationId xmlns:a16="http://schemas.microsoft.com/office/drawing/2014/main" id="{DA396C02-E66F-1765-C171-608043566F30}"/>
                </a:ext>
              </a:extLst>
            </p:cNvPr>
            <p:cNvSpPr txBox="1"/>
            <p:nvPr/>
          </p:nvSpPr>
          <p:spPr>
            <a:xfrm>
              <a:off x="5334547" y="250705"/>
              <a:ext cx="1083159" cy="389820"/>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פחות חום </a:t>
              </a:r>
              <a:br>
                <a:rPr lang="en-US" sz="800" dirty="0">
                  <a:solidFill>
                    <a:srgbClr val="435269"/>
                  </a:solidFill>
                  <a:latin typeface="Calibri" panose="020F0502020204030204" pitchFamily="34" charset="0"/>
                  <a:cs typeface="Calibri" panose="020F0502020204030204" pitchFamily="34" charset="0"/>
                </a:rPr>
              </a:br>
              <a:r>
                <a:rPr lang="he-IL" sz="800" dirty="0">
                  <a:solidFill>
                    <a:srgbClr val="435269"/>
                  </a:solidFill>
                  <a:latin typeface="Calibri" panose="020F0502020204030204" pitchFamily="34" charset="0"/>
                  <a:cs typeface="Calibri" panose="020F0502020204030204" pitchFamily="34" charset="0"/>
                </a:rPr>
                <a:t>משתחרר לחלל</a:t>
              </a:r>
              <a:endParaRPr sz="800" dirty="0">
                <a:solidFill>
                  <a:srgbClr val="435269"/>
                </a:solidFill>
                <a:latin typeface="Calibri" panose="020F0502020204030204" pitchFamily="34" charset="0"/>
                <a:cs typeface="Calibri" panose="020F0502020204030204" pitchFamily="34" charset="0"/>
              </a:endParaRPr>
            </a:p>
          </p:txBody>
        </p:sp>
        <p:sp>
          <p:nvSpPr>
            <p:cNvPr id="63" name="Arc 62">
              <a:extLst>
                <a:ext uri="{FF2B5EF4-FFF2-40B4-BE49-F238E27FC236}">
                  <a16:creationId xmlns:a16="http://schemas.microsoft.com/office/drawing/2014/main" id="{11060D2C-F3B6-BAB1-A1DA-2450D72E1DFE}"/>
                </a:ext>
              </a:extLst>
            </p:cNvPr>
            <p:cNvSpPr/>
            <p:nvPr/>
          </p:nvSpPr>
          <p:spPr>
            <a:xfrm rot="8626269" flipH="1">
              <a:off x="5952453" y="253946"/>
              <a:ext cx="468543" cy="629782"/>
            </a:xfrm>
            <a:prstGeom prst="arc">
              <a:avLst/>
            </a:prstGeom>
            <a:ln>
              <a:solidFill>
                <a:srgbClr val="435269"/>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64" name="Google Shape;214;p33">
              <a:extLst>
                <a:ext uri="{FF2B5EF4-FFF2-40B4-BE49-F238E27FC236}">
                  <a16:creationId xmlns:a16="http://schemas.microsoft.com/office/drawing/2014/main" id="{B2B39AC4-2230-0DB5-E7D7-CE7A91565186}"/>
                </a:ext>
              </a:extLst>
            </p:cNvPr>
            <p:cNvSpPr txBox="1"/>
            <p:nvPr/>
          </p:nvSpPr>
          <p:spPr>
            <a:xfrm>
              <a:off x="4868870" y="1488013"/>
              <a:ext cx="792646" cy="389820"/>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אטמוספרה</a:t>
              </a:r>
              <a:br>
                <a:rPr lang="en-US" sz="800" dirty="0">
                  <a:solidFill>
                    <a:srgbClr val="435269"/>
                  </a:solidFill>
                  <a:latin typeface="Calibri" panose="020F0502020204030204" pitchFamily="34" charset="0"/>
                  <a:cs typeface="Calibri" panose="020F0502020204030204" pitchFamily="34" charset="0"/>
                </a:rPr>
              </a:br>
              <a:r>
                <a:rPr lang="he-IL" sz="800" b="1" dirty="0">
                  <a:solidFill>
                    <a:srgbClr val="435269"/>
                  </a:solidFill>
                  <a:latin typeface="Calibri" panose="020F0502020204030204" pitchFamily="34" charset="0"/>
                  <a:cs typeface="Calibri" panose="020F0502020204030204" pitchFamily="34" charset="0"/>
                </a:rPr>
                <a:t>יותר גזי חממה</a:t>
              </a:r>
              <a:endParaRPr sz="800" b="1" dirty="0">
                <a:solidFill>
                  <a:srgbClr val="435269"/>
                </a:solidFill>
                <a:latin typeface="Calibri" panose="020F0502020204030204" pitchFamily="34" charset="0"/>
                <a:cs typeface="Calibri" panose="020F0502020204030204" pitchFamily="34" charset="0"/>
              </a:endParaRPr>
            </a:p>
          </p:txBody>
        </p:sp>
        <p:sp>
          <p:nvSpPr>
            <p:cNvPr id="65" name="Arc 64">
              <a:extLst>
                <a:ext uri="{FF2B5EF4-FFF2-40B4-BE49-F238E27FC236}">
                  <a16:creationId xmlns:a16="http://schemas.microsoft.com/office/drawing/2014/main" id="{82C822FB-0887-95D6-99FC-A4FD6AF3D49D}"/>
                </a:ext>
              </a:extLst>
            </p:cNvPr>
            <p:cNvSpPr/>
            <p:nvPr/>
          </p:nvSpPr>
          <p:spPr>
            <a:xfrm rot="13173418" flipH="1">
              <a:off x="5573735" y="1344751"/>
              <a:ext cx="288201" cy="387379"/>
            </a:xfrm>
            <a:prstGeom prst="arc">
              <a:avLst>
                <a:gd name="adj1" fmla="val 16200000"/>
                <a:gd name="adj2" fmla="val 1711360"/>
              </a:avLst>
            </a:prstGeom>
            <a:ln>
              <a:solidFill>
                <a:srgbClr val="435269"/>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66" name="Google Shape;214;p33">
              <a:extLst>
                <a:ext uri="{FF2B5EF4-FFF2-40B4-BE49-F238E27FC236}">
                  <a16:creationId xmlns:a16="http://schemas.microsoft.com/office/drawing/2014/main" id="{AD6B6503-AC78-5EE7-8622-DCCC49B67C8F}"/>
                </a:ext>
              </a:extLst>
            </p:cNvPr>
            <p:cNvSpPr txBox="1"/>
            <p:nvPr/>
          </p:nvSpPr>
          <p:spPr>
            <a:xfrm>
              <a:off x="6493560" y="400606"/>
              <a:ext cx="791739" cy="389820"/>
            </a:xfrm>
            <a:prstGeom prst="rect">
              <a:avLst/>
            </a:prstGeom>
            <a:noFill/>
            <a:ln>
              <a:noFill/>
            </a:ln>
          </p:spPr>
          <p:txBody>
            <a:bodyPr spcFirstLastPara="1" wrap="square" lIns="91425" tIns="91425" rIns="91425" bIns="91425" anchor="t" anchorCtr="0">
              <a:spAutoFit/>
            </a:bodyPr>
            <a:lstStyle/>
            <a:p>
              <a:pPr algn="r" rtl="1">
                <a:lnSpc>
                  <a:spcPts val="800"/>
                </a:lnSpc>
                <a:buSzPts val="1100"/>
              </a:pPr>
              <a:r>
                <a:rPr lang="he-IL" sz="800" dirty="0">
                  <a:solidFill>
                    <a:srgbClr val="435269"/>
                  </a:solidFill>
                  <a:latin typeface="Calibri" panose="020F0502020204030204" pitchFamily="34" charset="0"/>
                  <a:cs typeface="Calibri" panose="020F0502020204030204" pitchFamily="34" charset="0"/>
                </a:rPr>
                <a:t>יותר חום נלכד באטמוספרה</a:t>
              </a:r>
              <a:endParaRPr sz="800" dirty="0">
                <a:solidFill>
                  <a:srgbClr val="435269"/>
                </a:solidFill>
                <a:latin typeface="Calibri" panose="020F0502020204030204" pitchFamily="34" charset="0"/>
                <a:cs typeface="Calibri" panose="020F0502020204030204" pitchFamily="34" charset="0"/>
              </a:endParaRPr>
            </a:p>
          </p:txBody>
        </p:sp>
        <p:sp>
          <p:nvSpPr>
            <p:cNvPr id="67" name="Arc 66">
              <a:extLst>
                <a:ext uri="{FF2B5EF4-FFF2-40B4-BE49-F238E27FC236}">
                  <a16:creationId xmlns:a16="http://schemas.microsoft.com/office/drawing/2014/main" id="{885B7B0C-3F1E-20A5-7442-C2D983C10A43}"/>
                </a:ext>
              </a:extLst>
            </p:cNvPr>
            <p:cNvSpPr/>
            <p:nvPr/>
          </p:nvSpPr>
          <p:spPr>
            <a:xfrm rot="4727306">
              <a:off x="6568085" y="567517"/>
              <a:ext cx="288201" cy="387379"/>
            </a:xfrm>
            <a:prstGeom prst="arc">
              <a:avLst>
                <a:gd name="adj1" fmla="val 16200000"/>
                <a:gd name="adj2" fmla="val 3868174"/>
              </a:avLst>
            </a:prstGeom>
            <a:ln>
              <a:solidFill>
                <a:srgbClr val="435269"/>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R="0" algn="ctr" rtl="1">
                <a:lnSpc>
                  <a:spcPct val="100000"/>
                </a:lnSpc>
                <a:spcBef>
                  <a:spcPts val="0"/>
                </a:spcBef>
                <a:spcAft>
                  <a:spcPts val="0"/>
                </a:spcAft>
                <a:buClr>
                  <a:srgbClr val="000000"/>
                </a:buClr>
                <a:buFont typeface="Arial"/>
              </a:pPr>
              <a:endParaRPr lang="aa-ET">
                <a:solidFill>
                  <a:srgbClr val="435269"/>
                </a:solidFill>
              </a:endParaRPr>
            </a:p>
          </p:txBody>
        </p:sp>
      </p:grpSp>
      <p:sp>
        <p:nvSpPr>
          <p:cNvPr id="68" name="Google Shape;214;p33">
            <a:extLst>
              <a:ext uri="{FF2B5EF4-FFF2-40B4-BE49-F238E27FC236}">
                <a16:creationId xmlns:a16="http://schemas.microsoft.com/office/drawing/2014/main" id="{CAD268EF-C489-538D-3016-290E7E6E7F3F}"/>
              </a:ext>
            </a:extLst>
          </p:cNvPr>
          <p:cNvSpPr txBox="1"/>
          <p:nvPr userDrawn="1"/>
        </p:nvSpPr>
        <p:spPr>
          <a:xfrm>
            <a:off x="1887013" y="4310472"/>
            <a:ext cx="1619664" cy="851485"/>
          </a:xfrm>
          <a:prstGeom prst="rect">
            <a:avLst/>
          </a:prstGeom>
          <a:noFill/>
          <a:ln>
            <a:noFill/>
          </a:ln>
        </p:spPr>
        <p:txBody>
          <a:bodyPr spcFirstLastPara="1" wrap="square" lIns="91425" tIns="91425" rIns="91425" bIns="91425" anchor="t" anchorCtr="0">
            <a:spAutoFit/>
          </a:bodyPr>
          <a:lstStyle/>
          <a:p>
            <a:pPr algn="r" rtl="1">
              <a:lnSpc>
                <a:spcPts val="1300"/>
              </a:lnSpc>
              <a:buSzPts val="1100"/>
            </a:pPr>
            <a:r>
              <a:rPr lang="he-IL" sz="1100" b="1" dirty="0">
                <a:solidFill>
                  <a:srgbClr val="435269"/>
                </a:solidFill>
                <a:latin typeface="Calibri" panose="020F0502020204030204" pitchFamily="34" charset="0"/>
                <a:cs typeface="Calibri" panose="020F0502020204030204" pitchFamily="34" charset="0"/>
              </a:rPr>
              <a:t>גורם להתחממות הגלובלית </a:t>
            </a:r>
            <a:r>
              <a:rPr lang="he-IL" sz="1100" dirty="0">
                <a:solidFill>
                  <a:srgbClr val="435269"/>
                </a:solidFill>
                <a:latin typeface="Calibri" panose="020F0502020204030204" pitchFamily="34" charset="0"/>
                <a:cs typeface="Calibri" panose="020F0502020204030204" pitchFamily="34" charset="0"/>
              </a:rPr>
              <a:t>שמביאה לשינוי האקלים.</a:t>
            </a:r>
            <a:br>
              <a:rPr lang="en-US" sz="1100" b="1" dirty="0">
                <a:solidFill>
                  <a:srgbClr val="1E9CAB"/>
                </a:solidFill>
                <a:latin typeface="Calibri" panose="020F0502020204030204" pitchFamily="34" charset="0"/>
                <a:cs typeface="Calibri" panose="020F0502020204030204" pitchFamily="34" charset="0"/>
              </a:rPr>
            </a:br>
            <a:r>
              <a:rPr lang="he-IL" sz="1100" dirty="0">
                <a:solidFill>
                  <a:srgbClr val="435269"/>
                </a:solidFill>
                <a:latin typeface="Calibri" panose="020F0502020204030204" pitchFamily="34" charset="0"/>
                <a:cs typeface="Calibri" panose="020F0502020204030204" pitchFamily="34" charset="0"/>
              </a:rPr>
              <a:t>(רמה מופרזת של </a:t>
            </a:r>
            <a:r>
              <a:rPr lang="en-US" sz="1100" dirty="0">
                <a:solidFill>
                  <a:srgbClr val="435269"/>
                </a:solidFill>
                <a:latin typeface="Calibri" panose="020F0502020204030204" pitchFamily="34" charset="0"/>
                <a:cs typeface="Calibri" panose="020F0502020204030204" pitchFamily="34" charset="0"/>
              </a:rPr>
              <a:t>CO</a:t>
            </a:r>
            <a:r>
              <a:rPr lang="en-US" sz="1100" baseline="-25000" dirty="0">
                <a:solidFill>
                  <a:srgbClr val="435269"/>
                </a:solidFill>
                <a:latin typeface="Calibri" panose="020F0502020204030204" pitchFamily="34" charset="0"/>
                <a:cs typeface="Calibri" panose="020F0502020204030204" pitchFamily="34" charset="0"/>
              </a:rPr>
              <a:t>2</a:t>
            </a:r>
            <a:r>
              <a:rPr lang="he-IL" sz="1100" dirty="0">
                <a:solidFill>
                  <a:srgbClr val="435269"/>
                </a:solidFill>
                <a:latin typeface="Calibri" panose="020F0502020204030204" pitchFamily="34" charset="0"/>
                <a:cs typeface="Calibri" panose="020F0502020204030204" pitchFamily="34" charset="0"/>
              </a:rPr>
              <a:t>)</a:t>
            </a:r>
            <a:br>
              <a:rPr lang="en-US" sz="1100" dirty="0">
                <a:solidFill>
                  <a:srgbClr val="435269"/>
                </a:solidFill>
                <a:latin typeface="Calibri" panose="020F0502020204030204" pitchFamily="34" charset="0"/>
                <a:cs typeface="Calibri" panose="020F0502020204030204" pitchFamily="34" charset="0"/>
              </a:rPr>
            </a:br>
            <a:endParaRPr sz="1100" b="1" dirty="0">
              <a:solidFill>
                <a:srgbClr val="1E9CAB"/>
              </a:solidFill>
              <a:latin typeface="Calibri" panose="020F0502020204030204" pitchFamily="34" charset="0"/>
              <a:cs typeface="Calibri" panose="020F0502020204030204" pitchFamily="34" charset="0"/>
            </a:endParaRPr>
          </a:p>
        </p:txBody>
      </p:sp>
      <p:sp>
        <p:nvSpPr>
          <p:cNvPr id="69" name="Chevron 68">
            <a:extLst>
              <a:ext uri="{FF2B5EF4-FFF2-40B4-BE49-F238E27FC236}">
                <a16:creationId xmlns:a16="http://schemas.microsoft.com/office/drawing/2014/main" id="{2ABCC140-3E0D-9EBE-B50B-3A2F1FF9F1D5}"/>
              </a:ext>
            </a:extLst>
          </p:cNvPr>
          <p:cNvSpPr/>
          <p:nvPr userDrawn="1"/>
        </p:nvSpPr>
        <p:spPr>
          <a:xfrm rot="10800000">
            <a:off x="3559554" y="4398592"/>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70" name="Chevron 69">
            <a:extLst>
              <a:ext uri="{FF2B5EF4-FFF2-40B4-BE49-F238E27FC236}">
                <a16:creationId xmlns:a16="http://schemas.microsoft.com/office/drawing/2014/main" id="{DD2F6E88-2DD5-01EE-DA64-7FD19D4631E5}"/>
              </a:ext>
            </a:extLst>
          </p:cNvPr>
          <p:cNvSpPr/>
          <p:nvPr userDrawn="1"/>
        </p:nvSpPr>
        <p:spPr>
          <a:xfrm rot="10800000">
            <a:off x="1571588" y="4430797"/>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71" name="Google Shape;214;p33">
            <a:extLst>
              <a:ext uri="{FF2B5EF4-FFF2-40B4-BE49-F238E27FC236}">
                <a16:creationId xmlns:a16="http://schemas.microsoft.com/office/drawing/2014/main" id="{E2D29E3C-6698-F969-040F-90F84C58C49E}"/>
              </a:ext>
            </a:extLst>
          </p:cNvPr>
          <p:cNvSpPr txBox="1"/>
          <p:nvPr userDrawn="1"/>
        </p:nvSpPr>
        <p:spPr>
          <a:xfrm>
            <a:off x="-33384" y="4310472"/>
            <a:ext cx="1366259" cy="351348"/>
          </a:xfrm>
          <a:prstGeom prst="rect">
            <a:avLst/>
          </a:prstGeom>
          <a:noFill/>
          <a:ln>
            <a:noFill/>
          </a:ln>
        </p:spPr>
        <p:txBody>
          <a:bodyPr spcFirstLastPara="1" wrap="square" lIns="91425" tIns="91425" rIns="91425" bIns="91425" anchor="t" anchorCtr="0">
            <a:spAutoFit/>
          </a:bodyPr>
          <a:lstStyle/>
          <a:p>
            <a:pPr algn="r" rtl="1">
              <a:lnSpc>
                <a:spcPts val="1300"/>
              </a:lnSpc>
              <a:buSzPts val="1100"/>
            </a:pPr>
            <a:r>
              <a:rPr lang="he-IL" sz="1100" b="1" dirty="0">
                <a:solidFill>
                  <a:srgbClr val="435269"/>
                </a:solidFill>
                <a:latin typeface="Calibri" panose="020F0502020204030204" pitchFamily="34" charset="0"/>
                <a:cs typeface="Calibri" panose="020F0502020204030204" pitchFamily="34" charset="0"/>
              </a:rPr>
              <a:t>שינוי האקלים </a:t>
            </a:r>
            <a:endParaRPr sz="1100" b="1" dirty="0">
              <a:solidFill>
                <a:srgbClr val="435269"/>
              </a:solidFill>
              <a:latin typeface="Calibri" panose="020F0502020204030204" pitchFamily="34" charset="0"/>
              <a:cs typeface="Calibri" panose="020F0502020204030204" pitchFamily="34" charset="0"/>
            </a:endParaRPr>
          </a:p>
        </p:txBody>
      </p:sp>
      <p:pic>
        <p:nvPicPr>
          <p:cNvPr id="72" name="Graphic 71">
            <a:extLst>
              <a:ext uri="{FF2B5EF4-FFF2-40B4-BE49-F238E27FC236}">
                <a16:creationId xmlns:a16="http://schemas.microsoft.com/office/drawing/2014/main" id="{4AB89B48-B43E-6385-3B71-5731F1DBB839}"/>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89751" y="3191282"/>
            <a:ext cx="913224" cy="1023128"/>
          </a:xfrm>
          <a:prstGeom prst="rect">
            <a:avLst/>
          </a:prstGeom>
        </p:spPr>
      </p:pic>
      <p:pic>
        <p:nvPicPr>
          <p:cNvPr id="73" name="Graphic 72">
            <a:extLst>
              <a:ext uri="{FF2B5EF4-FFF2-40B4-BE49-F238E27FC236}">
                <a16:creationId xmlns:a16="http://schemas.microsoft.com/office/drawing/2014/main" id="{9C830582-1361-017B-3A7B-B3984364150B}"/>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656620" y="3014055"/>
            <a:ext cx="986099" cy="1176454"/>
          </a:xfrm>
          <a:prstGeom prst="rect">
            <a:avLst/>
          </a:prstGeom>
        </p:spPr>
      </p:pic>
      <p:sp>
        <p:nvSpPr>
          <p:cNvPr id="74" name="Chevron 73">
            <a:extLst>
              <a:ext uri="{FF2B5EF4-FFF2-40B4-BE49-F238E27FC236}">
                <a16:creationId xmlns:a16="http://schemas.microsoft.com/office/drawing/2014/main" id="{E1F298B3-8E32-6D74-A3C0-4544479EF5B6}"/>
              </a:ext>
            </a:extLst>
          </p:cNvPr>
          <p:cNvSpPr/>
          <p:nvPr userDrawn="1"/>
        </p:nvSpPr>
        <p:spPr>
          <a:xfrm rot="10800000">
            <a:off x="7338350" y="4366253"/>
            <a:ext cx="175745" cy="175108"/>
          </a:xfrm>
          <a:prstGeom prst="chevron">
            <a:avLst/>
          </a:prstGeom>
          <a:solidFill>
            <a:srgbClr val="1E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Tree>
    <p:extLst>
      <p:ext uri="{BB962C8B-B14F-4D97-AF65-F5344CB8AC3E}">
        <p14:creationId xmlns:p14="http://schemas.microsoft.com/office/powerpoint/2010/main" val="1093777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2D8DE18D-CFB7-FD0A-CCF1-A70AD3BA5317}"/>
              </a:ext>
            </a:extLst>
          </p:cNvPr>
          <p:cNvSpPr/>
          <p:nvPr userDrawn="1"/>
        </p:nvSpPr>
        <p:spPr>
          <a:xfrm rot="16200000">
            <a:off x="7514772" y="-619078"/>
            <a:ext cx="370521" cy="2015526"/>
          </a:xfrm>
          <a:prstGeom prst="roundRect">
            <a:avLst>
              <a:gd name="adj" fmla="val 8732"/>
            </a:avLst>
          </a:prstGeom>
          <a:gradFill>
            <a:gsLst>
              <a:gs pos="0">
                <a:schemeClr val="accent1">
                  <a:lumMod val="20000"/>
                  <a:lumOff val="80000"/>
                  <a:alpha val="28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TextBox 6">
            <a:extLst>
              <a:ext uri="{FF2B5EF4-FFF2-40B4-BE49-F238E27FC236}">
                <a16:creationId xmlns:a16="http://schemas.microsoft.com/office/drawing/2014/main" id="{F7AFFC28-6AE2-57DF-E363-04B2AB00318B}"/>
              </a:ext>
            </a:extLst>
          </p:cNvPr>
          <p:cNvSpPr txBox="1"/>
          <p:nvPr userDrawn="1"/>
        </p:nvSpPr>
        <p:spPr>
          <a:xfrm>
            <a:off x="6415586"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לומדים בזוגות</a:t>
            </a:r>
          </a:p>
        </p:txBody>
      </p:sp>
      <p:pic>
        <p:nvPicPr>
          <p:cNvPr id="8" name="Graphic 7">
            <a:extLst>
              <a:ext uri="{FF2B5EF4-FFF2-40B4-BE49-F238E27FC236}">
                <a16:creationId xmlns:a16="http://schemas.microsoft.com/office/drawing/2014/main" id="{08944C84-D2C5-D4B5-F76B-2027EB31B3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000" y="128289"/>
            <a:ext cx="688617" cy="447743"/>
          </a:xfrm>
          <a:prstGeom prst="rect">
            <a:avLst/>
          </a:prstGeom>
        </p:spPr>
      </p:pic>
      <p:sp>
        <p:nvSpPr>
          <p:cNvPr id="9" name="Rectangle: Rounded Corners 48">
            <a:extLst>
              <a:ext uri="{FF2B5EF4-FFF2-40B4-BE49-F238E27FC236}">
                <a16:creationId xmlns:a16="http://schemas.microsoft.com/office/drawing/2014/main" id="{CAA7385F-4C2D-12EC-0356-A25ED92EC031}"/>
              </a:ext>
            </a:extLst>
          </p:cNvPr>
          <p:cNvSpPr/>
          <p:nvPr userDrawn="1"/>
        </p:nvSpPr>
        <p:spPr>
          <a:xfrm rot="10800000">
            <a:off x="6415586" y="2418196"/>
            <a:ext cx="2292210" cy="888622"/>
          </a:xfrm>
          <a:prstGeom prst="roundRect">
            <a:avLst>
              <a:gd name="adj" fmla="val 8732"/>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0" name="Rectangle: Rounded Corners 48">
            <a:extLst>
              <a:ext uri="{FF2B5EF4-FFF2-40B4-BE49-F238E27FC236}">
                <a16:creationId xmlns:a16="http://schemas.microsoft.com/office/drawing/2014/main" id="{50D752C4-5883-CD1A-B802-75C6D969E012}"/>
              </a:ext>
            </a:extLst>
          </p:cNvPr>
          <p:cNvSpPr/>
          <p:nvPr userDrawn="1"/>
        </p:nvSpPr>
        <p:spPr>
          <a:xfrm rot="10800000">
            <a:off x="6415586" y="3594022"/>
            <a:ext cx="2292210" cy="888622"/>
          </a:xfrm>
          <a:prstGeom prst="roundRect">
            <a:avLst>
              <a:gd name="adj" fmla="val 8732"/>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1" name="Rectangle: Rounded Corners 48">
            <a:extLst>
              <a:ext uri="{FF2B5EF4-FFF2-40B4-BE49-F238E27FC236}">
                <a16:creationId xmlns:a16="http://schemas.microsoft.com/office/drawing/2014/main" id="{111E5188-2D03-9017-A709-665A583E22F6}"/>
              </a:ext>
            </a:extLst>
          </p:cNvPr>
          <p:cNvSpPr/>
          <p:nvPr userDrawn="1"/>
        </p:nvSpPr>
        <p:spPr>
          <a:xfrm rot="10800000">
            <a:off x="6415586" y="1109786"/>
            <a:ext cx="2292210" cy="888622"/>
          </a:xfrm>
          <a:prstGeom prst="roundRect">
            <a:avLst>
              <a:gd name="adj" fmla="val 8732"/>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2" name="Google Shape;238;p35">
            <a:extLst>
              <a:ext uri="{FF2B5EF4-FFF2-40B4-BE49-F238E27FC236}">
                <a16:creationId xmlns:a16="http://schemas.microsoft.com/office/drawing/2014/main" id="{6BFB41E4-0096-2244-B727-FF0BA9EAF9B9}"/>
              </a:ext>
            </a:extLst>
          </p:cNvPr>
          <p:cNvSpPr txBox="1"/>
          <p:nvPr userDrawn="1"/>
        </p:nvSpPr>
        <p:spPr>
          <a:xfrm>
            <a:off x="1799739" y="690877"/>
            <a:ext cx="3362644" cy="448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dirty="0">
                <a:solidFill>
                  <a:srgbClr val="435269"/>
                </a:solidFill>
                <a:latin typeface="Calibri" panose="020F0502020204030204" pitchFamily="34" charset="0"/>
                <a:cs typeface="Calibri" panose="020F0502020204030204" pitchFamily="34" charset="0"/>
              </a:rPr>
              <a:t>בעקבות המידע שקראתם בשקופיות </a:t>
            </a:r>
            <a:r>
              <a:rPr lang="x-none" b="1" dirty="0">
                <a:solidFill>
                  <a:srgbClr val="435269"/>
                </a:solidFill>
                <a:latin typeface="Calibri" panose="020F0502020204030204" pitchFamily="34" charset="0"/>
                <a:cs typeface="Calibri" panose="020F0502020204030204" pitchFamily="34" charset="0"/>
              </a:rPr>
              <a:t>8 </a:t>
            </a:r>
            <a:r>
              <a:rPr lang="he-IL" b="1" dirty="0">
                <a:solidFill>
                  <a:srgbClr val="435269"/>
                </a:solidFill>
                <a:latin typeface="Calibri" panose="020F0502020204030204" pitchFamily="34" charset="0"/>
                <a:cs typeface="Calibri" panose="020F0502020204030204" pitchFamily="34" charset="0"/>
              </a:rPr>
              <a:t> </a:t>
            </a:r>
            <a:r>
              <a:rPr lang="x-none" b="1" dirty="0">
                <a:solidFill>
                  <a:srgbClr val="435269"/>
                </a:solidFill>
                <a:latin typeface="Calibri" panose="020F0502020204030204" pitchFamily="34" charset="0"/>
                <a:cs typeface="Calibri" panose="020F0502020204030204" pitchFamily="34" charset="0"/>
              </a:rPr>
              <a:t>עד 10</a:t>
            </a:r>
            <a:endParaRPr b="1" dirty="0">
              <a:solidFill>
                <a:srgbClr val="435269"/>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D8B93E3-85C0-BC11-3F00-F472571C22C4}"/>
              </a:ext>
            </a:extLst>
          </p:cNvPr>
          <p:cNvSpPr txBox="1"/>
          <p:nvPr userDrawn="1"/>
        </p:nvSpPr>
        <p:spPr>
          <a:xfrm>
            <a:off x="4213302" y="660856"/>
            <a:ext cx="4575716" cy="400110"/>
          </a:xfrm>
          <a:prstGeom prst="rect">
            <a:avLst/>
          </a:prstGeom>
          <a:noFill/>
        </p:spPr>
        <p:txBody>
          <a:bodyPr wrap="square">
            <a:spAutoFit/>
          </a:bodyPr>
          <a:lstStyle/>
          <a:p>
            <a:pPr marR="0" algn="r" rtl="1">
              <a:lnSpc>
                <a:spcPct val="100000"/>
              </a:lnSpc>
              <a:spcBef>
                <a:spcPts val="0"/>
              </a:spcBef>
              <a:spcAft>
                <a:spcPts val="0"/>
              </a:spcAft>
              <a:buClr>
                <a:srgbClr val="000000"/>
              </a:buClr>
              <a:buFont typeface="Arial"/>
            </a:pPr>
            <a:r>
              <a:rPr lang="x-none" sz="2000" dirty="0">
                <a:solidFill>
                  <a:srgbClr val="1E9CAB"/>
                </a:solidFill>
                <a:latin typeface="Calibri" panose="020F0502020204030204" pitchFamily="34" charset="0"/>
                <a:cs typeface="Calibri" panose="020F0502020204030204" pitchFamily="34" charset="0"/>
              </a:rPr>
              <a:t>מה גילינו על השפעת התחבורה עלינו?</a:t>
            </a:r>
            <a:endParaRPr lang="aa-ET" sz="2000" dirty="0">
              <a:solidFill>
                <a:srgbClr val="1E9CAB"/>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030AD608-0F25-FA4E-E064-B8BFFAAAFFF6}"/>
              </a:ext>
            </a:extLst>
          </p:cNvPr>
          <p:cNvSpPr/>
          <p:nvPr userDrawn="1"/>
        </p:nvSpPr>
        <p:spPr>
          <a:xfrm>
            <a:off x="6415585" y="1157094"/>
            <a:ext cx="1560647" cy="772006"/>
          </a:xfrm>
          <a:prstGeom prst="rect">
            <a:avLst/>
          </a:prstGeom>
        </p:spPr>
        <p:txBody>
          <a:bodyPr wrap="square">
            <a:spAutoFit/>
          </a:bodyPr>
          <a:lstStyle/>
          <a:p>
            <a:pPr algn="r" rtl="1">
              <a:lnSpc>
                <a:spcPts val="2300"/>
              </a:lnSpc>
            </a:pPr>
            <a:r>
              <a:rPr lang="he-IL" sz="2600" b="1" dirty="0">
                <a:solidFill>
                  <a:srgbClr val="435369"/>
                </a:solidFill>
                <a:latin typeface="Calibri" panose="020F0502020204030204" pitchFamily="34" charset="0"/>
                <a:cs typeface="Calibri" panose="020F0502020204030204" pitchFamily="34" charset="0"/>
              </a:rPr>
              <a:t>קוראים:</a:t>
            </a:r>
          </a:p>
          <a:p>
            <a:pPr algn="r" rtl="1">
              <a:lnSpc>
                <a:spcPts val="1500"/>
              </a:lnSpc>
            </a:pPr>
            <a:r>
              <a:rPr lang="he-IL" dirty="0">
                <a:solidFill>
                  <a:srgbClr val="435369"/>
                </a:solidFill>
                <a:latin typeface="Calibri" panose="020F0502020204030204" pitchFamily="34" charset="0"/>
                <a:cs typeface="Calibri" panose="020F0502020204030204" pitchFamily="34" charset="0"/>
              </a:rPr>
              <a:t>עיינו בנתונים וציינו </a:t>
            </a:r>
            <a:br>
              <a:rPr lang="en-US" dirty="0">
                <a:solidFill>
                  <a:srgbClr val="435369"/>
                </a:solidFill>
                <a:latin typeface="Calibri" panose="020F0502020204030204" pitchFamily="34" charset="0"/>
                <a:cs typeface="Calibri" panose="020F0502020204030204" pitchFamily="34" charset="0"/>
              </a:rPr>
            </a:br>
            <a:r>
              <a:rPr lang="he-IL" dirty="0">
                <a:solidFill>
                  <a:srgbClr val="435369"/>
                </a:solidFill>
                <a:latin typeface="Calibri" panose="020F0502020204030204" pitchFamily="34" charset="0"/>
                <a:cs typeface="Calibri" panose="020F0502020204030204" pitchFamily="34" charset="0"/>
              </a:rPr>
              <a:t>מה התחדש לכם</a:t>
            </a:r>
          </a:p>
        </p:txBody>
      </p:sp>
      <p:sp>
        <p:nvSpPr>
          <p:cNvPr id="15" name="Chevron 14">
            <a:extLst>
              <a:ext uri="{FF2B5EF4-FFF2-40B4-BE49-F238E27FC236}">
                <a16:creationId xmlns:a16="http://schemas.microsoft.com/office/drawing/2014/main" id="{CA7995DC-7E32-DC4E-DE4F-60F4055761B4}"/>
              </a:ext>
            </a:extLst>
          </p:cNvPr>
          <p:cNvSpPr/>
          <p:nvPr userDrawn="1"/>
        </p:nvSpPr>
        <p:spPr>
          <a:xfrm rot="5400000">
            <a:off x="7502303" y="2094730"/>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pic>
        <p:nvPicPr>
          <p:cNvPr id="16" name="Graphic 15">
            <a:extLst>
              <a:ext uri="{FF2B5EF4-FFF2-40B4-BE49-F238E27FC236}">
                <a16:creationId xmlns:a16="http://schemas.microsoft.com/office/drawing/2014/main" id="{5DA1684F-88F4-DE6C-BBF3-809A6C707C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36459" y="1286073"/>
            <a:ext cx="529337" cy="527858"/>
          </a:xfrm>
          <a:prstGeom prst="rect">
            <a:avLst/>
          </a:prstGeom>
        </p:spPr>
      </p:pic>
      <p:sp>
        <p:nvSpPr>
          <p:cNvPr id="17" name="Rectangle 16">
            <a:extLst>
              <a:ext uri="{FF2B5EF4-FFF2-40B4-BE49-F238E27FC236}">
                <a16:creationId xmlns:a16="http://schemas.microsoft.com/office/drawing/2014/main" id="{9905663D-247B-D3B9-3CB8-1AD1A46D6041}"/>
              </a:ext>
            </a:extLst>
          </p:cNvPr>
          <p:cNvSpPr/>
          <p:nvPr userDrawn="1"/>
        </p:nvSpPr>
        <p:spPr>
          <a:xfrm>
            <a:off x="6415585" y="2458070"/>
            <a:ext cx="1560647" cy="772006"/>
          </a:xfrm>
          <a:prstGeom prst="rect">
            <a:avLst/>
          </a:prstGeom>
        </p:spPr>
        <p:txBody>
          <a:bodyPr wrap="square">
            <a:spAutoFit/>
          </a:bodyPr>
          <a:lstStyle/>
          <a:p>
            <a:pPr algn="r" rtl="1">
              <a:lnSpc>
                <a:spcPts val="2300"/>
              </a:lnSpc>
            </a:pPr>
            <a:r>
              <a:rPr lang="he-IL" sz="2600" b="1" dirty="0">
                <a:solidFill>
                  <a:srgbClr val="435369"/>
                </a:solidFill>
                <a:latin typeface="Calibri" panose="020F0502020204030204" pitchFamily="34" charset="0"/>
                <a:cs typeface="Calibri" panose="020F0502020204030204" pitchFamily="34" charset="0"/>
              </a:rPr>
              <a:t>חושבים:</a:t>
            </a:r>
          </a:p>
          <a:p>
            <a:pPr algn="r" rtl="1">
              <a:lnSpc>
                <a:spcPts val="1500"/>
              </a:lnSpc>
            </a:pPr>
            <a:r>
              <a:rPr lang="he-IL" dirty="0">
                <a:solidFill>
                  <a:srgbClr val="435369"/>
                </a:solidFill>
                <a:latin typeface="Calibri" panose="020F0502020204030204" pitchFamily="34" charset="0"/>
                <a:cs typeface="Calibri" panose="020F0502020204030204" pitchFamily="34" charset="0"/>
              </a:rPr>
              <a:t>כתבו שאלות שהעלו בכם נתונים אלו</a:t>
            </a:r>
          </a:p>
        </p:txBody>
      </p:sp>
      <p:sp>
        <p:nvSpPr>
          <p:cNvPr id="18" name="Rectangle 17">
            <a:extLst>
              <a:ext uri="{FF2B5EF4-FFF2-40B4-BE49-F238E27FC236}">
                <a16:creationId xmlns:a16="http://schemas.microsoft.com/office/drawing/2014/main" id="{41679D2B-E9B1-8AB6-8DC7-2F7901A39762}"/>
              </a:ext>
            </a:extLst>
          </p:cNvPr>
          <p:cNvSpPr/>
          <p:nvPr userDrawn="1"/>
        </p:nvSpPr>
        <p:spPr>
          <a:xfrm>
            <a:off x="6415585" y="3620807"/>
            <a:ext cx="1679400" cy="1127360"/>
          </a:xfrm>
          <a:prstGeom prst="rect">
            <a:avLst/>
          </a:prstGeom>
        </p:spPr>
        <p:txBody>
          <a:bodyPr wrap="square">
            <a:spAutoFit/>
          </a:bodyPr>
          <a:lstStyle/>
          <a:p>
            <a:pPr algn="r" rtl="1">
              <a:lnSpc>
                <a:spcPts val="2300"/>
              </a:lnSpc>
            </a:pPr>
            <a:r>
              <a:rPr lang="he-IL" sz="2600" b="1" dirty="0">
                <a:solidFill>
                  <a:srgbClr val="435369"/>
                </a:solidFill>
                <a:latin typeface="Calibri" panose="020F0502020204030204" pitchFamily="34" charset="0"/>
                <a:cs typeface="Calibri" panose="020F0502020204030204" pitchFamily="34" charset="0"/>
              </a:rPr>
              <a:t>אני:</a:t>
            </a:r>
          </a:p>
          <a:p>
            <a:pPr algn="r" rtl="1"/>
            <a:r>
              <a:rPr lang="he-IL" dirty="0">
                <a:solidFill>
                  <a:srgbClr val="435369"/>
                </a:solidFill>
                <a:latin typeface="Calibri" panose="020F0502020204030204" pitchFamily="34" charset="0"/>
                <a:cs typeface="Calibri" panose="020F0502020204030204" pitchFamily="34" charset="0"/>
              </a:rPr>
              <a:t>כתוב/כתבי אלו רגשות עוררו בך נתונים אלה</a:t>
            </a:r>
            <a:endParaRPr lang="he-IL" b="1" dirty="0">
              <a:solidFill>
                <a:srgbClr val="435369"/>
              </a:solidFill>
              <a:latin typeface="Calibri" panose="020F0502020204030204" pitchFamily="34" charset="0"/>
              <a:cs typeface="Calibri" panose="020F0502020204030204" pitchFamily="34" charset="0"/>
            </a:endParaRPr>
          </a:p>
          <a:p>
            <a:pPr algn="r" rtl="1">
              <a:lnSpc>
                <a:spcPts val="2300"/>
              </a:lnSpc>
            </a:pPr>
            <a:endParaRPr lang="he-IL" sz="2600" b="1" dirty="0">
              <a:solidFill>
                <a:srgbClr val="435369"/>
              </a:solidFill>
              <a:latin typeface="Calibri" panose="020F0502020204030204" pitchFamily="34" charset="0"/>
              <a:cs typeface="Calibri" panose="020F0502020204030204" pitchFamily="34" charset="0"/>
            </a:endParaRPr>
          </a:p>
        </p:txBody>
      </p:sp>
      <p:sp>
        <p:nvSpPr>
          <p:cNvPr id="19" name="Chevron 18">
            <a:extLst>
              <a:ext uri="{FF2B5EF4-FFF2-40B4-BE49-F238E27FC236}">
                <a16:creationId xmlns:a16="http://schemas.microsoft.com/office/drawing/2014/main" id="{A11E8163-6397-C3C8-A52E-E704AC438B4C}"/>
              </a:ext>
            </a:extLst>
          </p:cNvPr>
          <p:cNvSpPr/>
          <p:nvPr userDrawn="1"/>
        </p:nvSpPr>
        <p:spPr>
          <a:xfrm rot="5400000">
            <a:off x="7502303" y="3395706"/>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pic>
        <p:nvPicPr>
          <p:cNvPr id="20" name="Graphic 19">
            <a:extLst>
              <a:ext uri="{FF2B5EF4-FFF2-40B4-BE49-F238E27FC236}">
                <a16:creationId xmlns:a16="http://schemas.microsoft.com/office/drawing/2014/main" id="{E158B5B3-5FA3-3326-DA59-ACF8803C4F7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43893" y="2534337"/>
            <a:ext cx="497641" cy="567404"/>
          </a:xfrm>
          <a:prstGeom prst="rect">
            <a:avLst/>
          </a:prstGeom>
        </p:spPr>
      </p:pic>
      <p:pic>
        <p:nvPicPr>
          <p:cNvPr id="21" name="Graphic 20">
            <a:extLst>
              <a:ext uri="{FF2B5EF4-FFF2-40B4-BE49-F238E27FC236}">
                <a16:creationId xmlns:a16="http://schemas.microsoft.com/office/drawing/2014/main" id="{040CB348-C037-C8C2-8DC2-F7F28142E8A5}"/>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094985" y="3772930"/>
            <a:ext cx="420089" cy="604798"/>
          </a:xfrm>
          <a:prstGeom prst="rect">
            <a:avLst/>
          </a:prstGeom>
        </p:spPr>
      </p:pic>
    </p:spTree>
    <p:extLst>
      <p:ext uri="{BB962C8B-B14F-4D97-AF65-F5344CB8AC3E}">
        <p14:creationId xmlns:p14="http://schemas.microsoft.com/office/powerpoint/2010/main" val="56363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2D8DE18D-CFB7-FD0A-CCF1-A70AD3BA5317}"/>
              </a:ext>
            </a:extLst>
          </p:cNvPr>
          <p:cNvSpPr/>
          <p:nvPr userDrawn="1"/>
        </p:nvSpPr>
        <p:spPr>
          <a:xfrm rot="16200000">
            <a:off x="7514772" y="-619078"/>
            <a:ext cx="370521" cy="2015526"/>
          </a:xfrm>
          <a:prstGeom prst="roundRect">
            <a:avLst>
              <a:gd name="adj" fmla="val 8732"/>
            </a:avLst>
          </a:prstGeom>
          <a:gradFill>
            <a:gsLst>
              <a:gs pos="0">
                <a:schemeClr val="accent1">
                  <a:lumMod val="20000"/>
                  <a:lumOff val="80000"/>
                  <a:alpha val="28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TextBox 6">
            <a:extLst>
              <a:ext uri="{FF2B5EF4-FFF2-40B4-BE49-F238E27FC236}">
                <a16:creationId xmlns:a16="http://schemas.microsoft.com/office/drawing/2014/main" id="{F7AFFC28-6AE2-57DF-E363-04B2AB00318B}"/>
              </a:ext>
            </a:extLst>
          </p:cNvPr>
          <p:cNvSpPr txBox="1"/>
          <p:nvPr userDrawn="1"/>
        </p:nvSpPr>
        <p:spPr>
          <a:xfrm>
            <a:off x="6415586"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לומדים בזוגות</a:t>
            </a:r>
          </a:p>
        </p:txBody>
      </p:sp>
      <p:pic>
        <p:nvPicPr>
          <p:cNvPr id="8" name="Graphic 7">
            <a:extLst>
              <a:ext uri="{FF2B5EF4-FFF2-40B4-BE49-F238E27FC236}">
                <a16:creationId xmlns:a16="http://schemas.microsoft.com/office/drawing/2014/main" id="{08944C84-D2C5-D4B5-F76B-2027EB31B3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000" y="128289"/>
            <a:ext cx="688617" cy="447743"/>
          </a:xfrm>
          <a:prstGeom prst="rect">
            <a:avLst/>
          </a:prstGeom>
        </p:spPr>
      </p:pic>
      <p:sp>
        <p:nvSpPr>
          <p:cNvPr id="9" name="Rectangle: Rounded Corners 48">
            <a:extLst>
              <a:ext uri="{FF2B5EF4-FFF2-40B4-BE49-F238E27FC236}">
                <a16:creationId xmlns:a16="http://schemas.microsoft.com/office/drawing/2014/main" id="{03EA5DA5-19BE-E223-ACBC-7672932C6A78}"/>
              </a:ext>
            </a:extLst>
          </p:cNvPr>
          <p:cNvSpPr/>
          <p:nvPr userDrawn="1"/>
        </p:nvSpPr>
        <p:spPr>
          <a:xfrm>
            <a:off x="6623983" y="1337197"/>
            <a:ext cx="2064169" cy="2972460"/>
          </a:xfrm>
          <a:prstGeom prst="roundRect">
            <a:avLst>
              <a:gd name="adj" fmla="val 8732"/>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0" name="Google Shape;251;p36">
            <a:extLst>
              <a:ext uri="{FF2B5EF4-FFF2-40B4-BE49-F238E27FC236}">
                <a16:creationId xmlns:a16="http://schemas.microsoft.com/office/drawing/2014/main" id="{6D8107AC-36FE-5759-03F2-F3C248264E14}"/>
              </a:ext>
            </a:extLst>
          </p:cNvPr>
          <p:cNvSpPr txBox="1"/>
          <p:nvPr userDrawn="1"/>
        </p:nvSpPr>
        <p:spPr>
          <a:xfrm>
            <a:off x="5360019" y="666438"/>
            <a:ext cx="3416899" cy="697597"/>
          </a:xfrm>
          <a:prstGeom prst="rect">
            <a:avLst/>
          </a:prstGeom>
          <a:noFill/>
          <a:ln>
            <a:noFill/>
          </a:ln>
        </p:spPr>
        <p:txBody>
          <a:bodyPr spcFirstLastPara="1" wrap="square" lIns="91425" tIns="91425" rIns="91425" bIns="91425" anchor="t" anchorCtr="0">
            <a:spAutoFit/>
          </a:bodyPr>
          <a:lstStyle/>
          <a:p>
            <a:pPr marL="0" lvl="0" indent="0" algn="r" rtl="1">
              <a:lnSpc>
                <a:spcPts val="2000"/>
              </a:lnSpc>
              <a:spcBef>
                <a:spcPts val="0"/>
              </a:spcBef>
              <a:spcAft>
                <a:spcPts val="0"/>
              </a:spcAft>
              <a:buNone/>
            </a:pPr>
            <a:r>
              <a:rPr lang="x-none" sz="2000" b="1" dirty="0">
                <a:solidFill>
                  <a:srgbClr val="1E9CAB"/>
                </a:solidFill>
                <a:latin typeface="Calibri" panose="020F0502020204030204" pitchFamily="34" charset="0"/>
                <a:cs typeface="Calibri" panose="020F0502020204030204" pitchFamily="34" charset="0"/>
              </a:rPr>
              <a:t>סיכום השפעות </a:t>
            </a:r>
            <a:br>
              <a:rPr lang="en-US" sz="2000" b="1" dirty="0">
                <a:solidFill>
                  <a:srgbClr val="1E9CAB"/>
                </a:solidFill>
                <a:latin typeface="Calibri" panose="020F0502020204030204" pitchFamily="34" charset="0"/>
                <a:cs typeface="Calibri" panose="020F0502020204030204" pitchFamily="34" charset="0"/>
              </a:rPr>
            </a:br>
            <a:r>
              <a:rPr lang="x-none" sz="2000" b="1" dirty="0">
                <a:solidFill>
                  <a:srgbClr val="1E9CAB"/>
                </a:solidFill>
                <a:latin typeface="Calibri" panose="020F0502020204030204" pitchFamily="34" charset="0"/>
                <a:cs typeface="Calibri" panose="020F0502020204030204" pitchFamily="34" charset="0"/>
              </a:rPr>
              <a:t>התחבורה על חיינו</a:t>
            </a:r>
            <a:endParaRPr sz="2000" b="1" dirty="0">
              <a:solidFill>
                <a:srgbClr val="1E9CAB"/>
              </a:solidFill>
              <a:latin typeface="Calibri" panose="020F0502020204030204" pitchFamily="34" charset="0"/>
              <a:cs typeface="Calibri" panose="020F0502020204030204" pitchFamily="34" charset="0"/>
            </a:endParaRPr>
          </a:p>
        </p:txBody>
      </p:sp>
      <p:sp>
        <p:nvSpPr>
          <p:cNvPr id="11" name="Google Shape;249;p36">
            <a:extLst>
              <a:ext uri="{FF2B5EF4-FFF2-40B4-BE49-F238E27FC236}">
                <a16:creationId xmlns:a16="http://schemas.microsoft.com/office/drawing/2014/main" id="{252A66BD-404F-8024-A70F-3B38DFC9C58A}"/>
              </a:ext>
            </a:extLst>
          </p:cNvPr>
          <p:cNvSpPr txBox="1"/>
          <p:nvPr userDrawn="1"/>
        </p:nvSpPr>
        <p:spPr>
          <a:xfrm>
            <a:off x="6623983" y="1364035"/>
            <a:ext cx="2064168" cy="278534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300" b="1" dirty="0">
                <a:solidFill>
                  <a:srgbClr val="435269"/>
                </a:solidFill>
                <a:latin typeface="Calibri" panose="020F0502020204030204" pitchFamily="34" charset="0"/>
                <a:cs typeface="Calibri" panose="020F0502020204030204" pitchFamily="34" charset="0"/>
              </a:rPr>
              <a:t>סכמו את השפעת התחבורה על הבריאות ושינוי האקלים בעזרת מפת חשיבה.</a:t>
            </a:r>
            <a:endParaRPr sz="1300" dirty="0">
              <a:solidFill>
                <a:srgbClr val="435269"/>
              </a:solidFill>
              <a:latin typeface="Calibri" panose="020F0502020204030204" pitchFamily="34" charset="0"/>
              <a:cs typeface="Calibri" panose="020F0502020204030204" pitchFamily="34" charset="0"/>
            </a:endParaRPr>
          </a:p>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לפניכם מחסן מילים וחצים צרו קשרים בין כמה שיותר מילים בעזרת חיצים</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a:t>
            </a:r>
            <a:br>
              <a:rPr lang="en-US" sz="1300" dirty="0">
                <a:solidFill>
                  <a:srgbClr val="435269"/>
                </a:solidFill>
                <a:latin typeface="Calibri" panose="020F0502020204030204" pitchFamily="34" charset="0"/>
                <a:cs typeface="Calibri" panose="020F0502020204030204" pitchFamily="34" charset="0"/>
              </a:rPr>
            </a:br>
            <a:r>
              <a:rPr lang="he" sz="1300" dirty="0">
                <a:solidFill>
                  <a:srgbClr val="435269"/>
                </a:solidFill>
                <a:latin typeface="Calibri" panose="020F0502020204030204" pitchFamily="34" charset="0"/>
                <a:cs typeface="Calibri" panose="020F0502020204030204" pitchFamily="34" charset="0"/>
              </a:rPr>
              <a:t>מקמו את המילים מהסל, </a:t>
            </a:r>
            <a:br>
              <a:rPr lang="en-US" sz="1300" dirty="0">
                <a:solidFill>
                  <a:srgbClr val="435269"/>
                </a:solidFill>
                <a:latin typeface="Calibri" panose="020F0502020204030204" pitchFamily="34" charset="0"/>
                <a:cs typeface="Calibri" panose="020F0502020204030204" pitchFamily="34" charset="0"/>
              </a:rPr>
            </a:br>
            <a:r>
              <a:rPr lang="he" sz="1300" dirty="0">
                <a:solidFill>
                  <a:srgbClr val="435269"/>
                </a:solidFill>
                <a:latin typeface="Calibri" panose="020F0502020204030204" pitchFamily="34" charset="0"/>
                <a:cs typeface="Calibri" panose="020F0502020204030204" pitchFamily="34" charset="0"/>
              </a:rPr>
              <a:t>חצים ותיבות טקסט של מילים מקשרות לפי רצונכם על </a:t>
            </a:r>
            <a:br>
              <a:rPr lang="en-US" sz="1300" dirty="0">
                <a:solidFill>
                  <a:srgbClr val="435269"/>
                </a:solidFill>
                <a:latin typeface="Calibri" panose="020F0502020204030204" pitchFamily="34" charset="0"/>
                <a:cs typeface="Calibri" panose="020F0502020204030204" pitchFamily="34" charset="0"/>
              </a:rPr>
            </a:br>
            <a:r>
              <a:rPr lang="he" sz="1300" dirty="0">
                <a:solidFill>
                  <a:srgbClr val="435269"/>
                </a:solidFill>
                <a:latin typeface="Calibri" panose="020F0502020204030204" pitchFamily="34" charset="0"/>
                <a:cs typeface="Calibri" panose="020F0502020204030204" pitchFamily="34" charset="0"/>
              </a:rPr>
              <a:t>מפת החשיבה.</a:t>
            </a:r>
          </a:p>
          <a:p>
            <a:pPr algn="r" rtl="1"/>
            <a:r>
              <a:rPr lang="he" sz="1300" dirty="0">
                <a:solidFill>
                  <a:srgbClr val="435269"/>
                </a:solidFill>
                <a:latin typeface="Calibri" panose="020F0502020204030204" pitchFamily="34" charset="0"/>
                <a:cs typeface="Calibri" panose="020F0502020204030204" pitchFamily="34" charset="0"/>
              </a:rPr>
              <a:t>ליד</a:t>
            </a:r>
            <a:r>
              <a:rPr lang="x-none" sz="1300">
                <a:solidFill>
                  <a:srgbClr val="435269"/>
                </a:solidFill>
                <a:latin typeface="Calibri" panose="020F0502020204030204" pitchFamily="34" charset="0"/>
                <a:cs typeface="Calibri" panose="020F0502020204030204" pitchFamily="34" charset="0"/>
              </a:rPr>
              <a:t> כל חץ כתבו מילת קישור מתאימה</a:t>
            </a:r>
            <a:r>
              <a:rPr lang="he-IL" sz="1300" dirty="0">
                <a:solidFill>
                  <a:srgbClr val="435269"/>
                </a:solidFill>
                <a:latin typeface="Calibri" panose="020F0502020204030204" pitchFamily="34" charset="0"/>
                <a:cs typeface="Calibri" panose="020F0502020204030204" pitchFamily="34" charset="0"/>
              </a:rPr>
              <a:t>. (ראו</a:t>
            </a:r>
            <a:r>
              <a:rPr lang="x-none" sz="1300">
                <a:solidFill>
                  <a:srgbClr val="435269"/>
                </a:solidFill>
                <a:latin typeface="Calibri" panose="020F0502020204030204" pitchFamily="34" charset="0"/>
                <a:cs typeface="Calibri" panose="020F0502020204030204" pitchFamily="34" charset="0"/>
              </a:rPr>
              <a:t> דוגמה לתחילת מפת החשיבה</a:t>
            </a:r>
            <a:r>
              <a:rPr lang="he-IL" sz="1300" dirty="0">
                <a:solidFill>
                  <a:srgbClr val="435269"/>
                </a:solidFill>
                <a:latin typeface="Calibri" panose="020F0502020204030204" pitchFamily="34" charset="0"/>
                <a:cs typeface="Calibri" panose="020F0502020204030204" pitchFamily="34" charset="0"/>
              </a:rPr>
              <a:t>)</a:t>
            </a:r>
            <a:r>
              <a:rPr lang="he" sz="1300" dirty="0">
                <a:solidFill>
                  <a:srgbClr val="435269"/>
                </a:solidFill>
                <a:latin typeface="Calibri" panose="020F0502020204030204" pitchFamily="34" charset="0"/>
                <a:cs typeface="Calibri" panose="020F0502020204030204" pitchFamily="34" charset="0"/>
              </a:rPr>
              <a:t>.</a:t>
            </a:r>
          </a:p>
        </p:txBody>
      </p:sp>
      <p:sp>
        <p:nvSpPr>
          <p:cNvPr id="12" name="Google Shape;251;p36">
            <a:extLst>
              <a:ext uri="{FF2B5EF4-FFF2-40B4-BE49-F238E27FC236}">
                <a16:creationId xmlns:a16="http://schemas.microsoft.com/office/drawing/2014/main" id="{D35B80C4-F319-CE89-B187-25E3DEB211D0}"/>
              </a:ext>
            </a:extLst>
          </p:cNvPr>
          <p:cNvSpPr txBox="1"/>
          <p:nvPr userDrawn="1"/>
        </p:nvSpPr>
        <p:spPr>
          <a:xfrm>
            <a:off x="620321" y="624372"/>
            <a:ext cx="866986" cy="38469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Font typeface="Arial"/>
              <a:buNone/>
            </a:pPr>
            <a:r>
              <a:rPr lang="he-IL" sz="1300" b="1" dirty="0">
                <a:solidFill>
                  <a:srgbClr val="1E9CAB"/>
                </a:solidFill>
                <a:latin typeface="Calibri" panose="020F0502020204030204" pitchFamily="34" charset="0"/>
                <a:cs typeface="Calibri" panose="020F0502020204030204" pitchFamily="34" charset="0"/>
              </a:rPr>
              <a:t>סל מילים</a:t>
            </a:r>
            <a:endParaRPr sz="1300" b="1" dirty="0">
              <a:solidFill>
                <a:srgbClr val="1E9CAB"/>
              </a:solidFill>
              <a:latin typeface="Calibri" panose="020F0502020204030204" pitchFamily="34" charset="0"/>
              <a:cs typeface="Calibri" panose="020F0502020204030204" pitchFamily="34" charset="0"/>
            </a:endParaRPr>
          </a:p>
        </p:txBody>
      </p:sp>
      <p:sp>
        <p:nvSpPr>
          <p:cNvPr id="13" name="Google Shape;251;p36">
            <a:extLst>
              <a:ext uri="{FF2B5EF4-FFF2-40B4-BE49-F238E27FC236}">
                <a16:creationId xmlns:a16="http://schemas.microsoft.com/office/drawing/2014/main" id="{0A3442BE-A647-9651-3EC7-2157152F000B}"/>
              </a:ext>
            </a:extLst>
          </p:cNvPr>
          <p:cNvSpPr txBox="1"/>
          <p:nvPr userDrawn="1"/>
        </p:nvSpPr>
        <p:spPr>
          <a:xfrm>
            <a:off x="1962615" y="624372"/>
            <a:ext cx="578102" cy="38469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Font typeface="Arial"/>
              <a:buNone/>
            </a:pPr>
            <a:r>
              <a:rPr lang="he-IL" sz="1300" b="1" dirty="0">
                <a:solidFill>
                  <a:srgbClr val="1E9CAB"/>
                </a:solidFill>
                <a:latin typeface="Calibri" panose="020F0502020204030204" pitchFamily="34" charset="0"/>
                <a:cs typeface="Calibri" panose="020F0502020204030204" pitchFamily="34" charset="0"/>
              </a:rPr>
              <a:t>חצים</a:t>
            </a:r>
            <a:endParaRPr sz="1300" b="1" dirty="0">
              <a:solidFill>
                <a:srgbClr val="1E9CAB"/>
              </a:solidFill>
              <a:latin typeface="Calibri" panose="020F0502020204030204" pitchFamily="34" charset="0"/>
              <a:cs typeface="Calibri" panose="020F0502020204030204" pitchFamily="34" charset="0"/>
            </a:endParaRPr>
          </a:p>
        </p:txBody>
      </p:sp>
      <p:sp>
        <p:nvSpPr>
          <p:cNvPr id="14" name="Google Shape;251;p36">
            <a:extLst>
              <a:ext uri="{FF2B5EF4-FFF2-40B4-BE49-F238E27FC236}">
                <a16:creationId xmlns:a16="http://schemas.microsoft.com/office/drawing/2014/main" id="{40BB15FD-3AD9-D287-1F13-90C91746BC83}"/>
              </a:ext>
            </a:extLst>
          </p:cNvPr>
          <p:cNvSpPr txBox="1"/>
          <p:nvPr userDrawn="1"/>
        </p:nvSpPr>
        <p:spPr>
          <a:xfrm>
            <a:off x="1699054" y="1273158"/>
            <a:ext cx="1207820" cy="569356"/>
          </a:xfrm>
          <a:prstGeom prst="rect">
            <a:avLst/>
          </a:prstGeom>
          <a:noFill/>
          <a:ln>
            <a:noFill/>
          </a:ln>
        </p:spPr>
        <p:txBody>
          <a:bodyPr spcFirstLastPara="1" wrap="square" lIns="91425" tIns="91425" rIns="91425" bIns="91425" anchor="t" anchorCtr="0">
            <a:spAutoFit/>
          </a:bodyPr>
          <a:lstStyle/>
          <a:p>
            <a:pPr marL="0" marR="0" lvl="0" indent="0" algn="ctr" rtl="1">
              <a:lnSpc>
                <a:spcPts val="1500"/>
              </a:lnSpc>
              <a:spcBef>
                <a:spcPts val="0"/>
              </a:spcBef>
              <a:spcAft>
                <a:spcPts val="0"/>
              </a:spcAft>
              <a:buClr>
                <a:srgbClr val="000000"/>
              </a:buClr>
              <a:buFont typeface="Arial"/>
              <a:buNone/>
            </a:pPr>
            <a:r>
              <a:rPr lang="he-IL" sz="1300" b="1" dirty="0">
                <a:solidFill>
                  <a:srgbClr val="1E9CAB"/>
                </a:solidFill>
                <a:latin typeface="Calibri" panose="020F0502020204030204" pitchFamily="34" charset="0"/>
                <a:cs typeface="Calibri" panose="020F0502020204030204" pitchFamily="34" charset="0"/>
              </a:rPr>
              <a:t>תיבות עבור מילים מקשרות</a:t>
            </a:r>
            <a:endParaRPr sz="1300" b="1" dirty="0">
              <a:solidFill>
                <a:srgbClr val="1E9CA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515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2D8DE18D-CFB7-FD0A-CCF1-A70AD3BA5317}"/>
              </a:ext>
            </a:extLst>
          </p:cNvPr>
          <p:cNvSpPr/>
          <p:nvPr userDrawn="1"/>
        </p:nvSpPr>
        <p:spPr>
          <a:xfrm rot="16200000">
            <a:off x="7514772" y="-619078"/>
            <a:ext cx="370521" cy="2015526"/>
          </a:xfrm>
          <a:prstGeom prst="roundRect">
            <a:avLst>
              <a:gd name="adj" fmla="val 8732"/>
            </a:avLst>
          </a:prstGeom>
          <a:gradFill>
            <a:gsLst>
              <a:gs pos="0">
                <a:schemeClr val="accent1">
                  <a:lumMod val="20000"/>
                  <a:lumOff val="80000"/>
                  <a:alpha val="28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TextBox 6">
            <a:extLst>
              <a:ext uri="{FF2B5EF4-FFF2-40B4-BE49-F238E27FC236}">
                <a16:creationId xmlns:a16="http://schemas.microsoft.com/office/drawing/2014/main" id="{F7AFFC28-6AE2-57DF-E363-04B2AB00318B}"/>
              </a:ext>
            </a:extLst>
          </p:cNvPr>
          <p:cNvSpPr txBox="1"/>
          <p:nvPr userDrawn="1"/>
        </p:nvSpPr>
        <p:spPr>
          <a:xfrm>
            <a:off x="6415586"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לומדים בזוגות</a:t>
            </a:r>
          </a:p>
        </p:txBody>
      </p:sp>
      <p:pic>
        <p:nvPicPr>
          <p:cNvPr id="8" name="Graphic 7">
            <a:extLst>
              <a:ext uri="{FF2B5EF4-FFF2-40B4-BE49-F238E27FC236}">
                <a16:creationId xmlns:a16="http://schemas.microsoft.com/office/drawing/2014/main" id="{08944C84-D2C5-D4B5-F76B-2027EB31B3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000" y="128289"/>
            <a:ext cx="688617" cy="447743"/>
          </a:xfrm>
          <a:prstGeom prst="rect">
            <a:avLst/>
          </a:prstGeom>
        </p:spPr>
      </p:pic>
      <p:sp>
        <p:nvSpPr>
          <p:cNvPr id="9" name="Rectangle: Rounded Corners 48">
            <a:extLst>
              <a:ext uri="{FF2B5EF4-FFF2-40B4-BE49-F238E27FC236}">
                <a16:creationId xmlns:a16="http://schemas.microsoft.com/office/drawing/2014/main" id="{AA84352D-E234-B250-CF96-E18ED12035F6}"/>
              </a:ext>
            </a:extLst>
          </p:cNvPr>
          <p:cNvSpPr/>
          <p:nvPr userDrawn="1"/>
        </p:nvSpPr>
        <p:spPr>
          <a:xfrm>
            <a:off x="3992136" y="847493"/>
            <a:ext cx="4696017" cy="830966"/>
          </a:xfrm>
          <a:prstGeom prst="roundRect">
            <a:avLst>
              <a:gd name="adj" fmla="val 8732"/>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0" name="Google Shape;256;p37">
            <a:extLst>
              <a:ext uri="{FF2B5EF4-FFF2-40B4-BE49-F238E27FC236}">
                <a16:creationId xmlns:a16="http://schemas.microsoft.com/office/drawing/2014/main" id="{70409885-6E64-462B-E1E6-F44E180AAF74}"/>
              </a:ext>
            </a:extLst>
          </p:cNvPr>
          <p:cNvSpPr txBox="1"/>
          <p:nvPr userDrawn="1"/>
        </p:nvSpPr>
        <p:spPr>
          <a:xfrm>
            <a:off x="3749996" y="888010"/>
            <a:ext cx="4863816" cy="830966"/>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dirty="0">
                <a:solidFill>
                  <a:srgbClr val="435269"/>
                </a:solidFill>
                <a:latin typeface="Calibri" panose="020F0502020204030204" pitchFamily="34" charset="0"/>
                <a:cs typeface="Calibri" panose="020F0502020204030204" pitchFamily="34" charset="0"/>
              </a:rPr>
              <a:t>בעקבות המידע שאספתם באמצעות צפיה בסרטונים וקריאת הנתונים</a:t>
            </a:r>
            <a:r>
              <a:rPr lang="he-IL" dirty="0">
                <a:solidFill>
                  <a:srgbClr val="435269"/>
                </a:solidFill>
                <a:latin typeface="Calibri" panose="020F0502020204030204" pitchFamily="34" charset="0"/>
                <a:cs typeface="Calibri" panose="020F0502020204030204" pitchFamily="34" charset="0"/>
              </a:rPr>
              <a:t>,</a:t>
            </a:r>
            <a:r>
              <a:rPr lang="x-none" dirty="0">
                <a:solidFill>
                  <a:srgbClr val="435269"/>
                </a:solidFill>
                <a:latin typeface="Calibri" panose="020F0502020204030204" pitchFamily="34" charset="0"/>
                <a:cs typeface="Calibri" panose="020F0502020204030204" pitchFamily="34" charset="0"/>
              </a:rPr>
              <a:t> </a:t>
            </a:r>
            <a:br>
              <a:rPr lang="x-none" dirty="0">
                <a:solidFill>
                  <a:srgbClr val="435269"/>
                </a:solidFill>
                <a:latin typeface="Calibri" panose="020F0502020204030204" pitchFamily="34" charset="0"/>
                <a:cs typeface="Calibri" panose="020F0502020204030204" pitchFamily="34" charset="0"/>
              </a:rPr>
            </a:br>
            <a:r>
              <a:rPr lang="x-none" b="1" dirty="0">
                <a:solidFill>
                  <a:srgbClr val="435269"/>
                </a:solidFill>
                <a:latin typeface="Calibri" panose="020F0502020204030204" pitchFamily="34" charset="0"/>
                <a:cs typeface="Calibri" panose="020F0502020204030204" pitchFamily="34" charset="0"/>
              </a:rPr>
              <a:t>מדוע חשוב למצוא חלופות שונות לתנועה במרחב העירוני? </a:t>
            </a:r>
            <a:br>
              <a:rPr lang="x-none" dirty="0">
                <a:solidFill>
                  <a:srgbClr val="435269"/>
                </a:solidFill>
                <a:latin typeface="Calibri" panose="020F0502020204030204" pitchFamily="34" charset="0"/>
                <a:cs typeface="Calibri" panose="020F0502020204030204" pitchFamily="34" charset="0"/>
              </a:rPr>
            </a:br>
            <a:r>
              <a:rPr lang="x-none" dirty="0">
                <a:solidFill>
                  <a:srgbClr val="435269"/>
                </a:solidFill>
                <a:latin typeface="Calibri" panose="020F0502020204030204" pitchFamily="34" charset="0"/>
                <a:cs typeface="Calibri" panose="020F0502020204030204" pitchFamily="34" charset="0"/>
              </a:rPr>
              <a:t>הגדירו </a:t>
            </a:r>
            <a:r>
              <a:rPr lang="he-IL" dirty="0">
                <a:solidFill>
                  <a:srgbClr val="435269"/>
                </a:solidFill>
                <a:latin typeface="Calibri" panose="020F0502020204030204" pitchFamily="34" charset="0"/>
                <a:cs typeface="Calibri" panose="020F0502020204030204" pitchFamily="34" charset="0"/>
              </a:rPr>
              <a:t>3 </a:t>
            </a:r>
            <a:r>
              <a:rPr lang="x-none" dirty="0">
                <a:solidFill>
                  <a:srgbClr val="435269"/>
                </a:solidFill>
                <a:latin typeface="Calibri" panose="020F0502020204030204" pitchFamily="34" charset="0"/>
                <a:cs typeface="Calibri" panose="020F0502020204030204" pitchFamily="34" charset="0"/>
              </a:rPr>
              <a:t>בעיות מרכזיות </a:t>
            </a:r>
            <a:endParaRPr dirty="0">
              <a:solidFill>
                <a:srgbClr val="435269"/>
              </a:solidFill>
              <a:latin typeface="Calibri" panose="020F0502020204030204" pitchFamily="34" charset="0"/>
              <a:cs typeface="Calibri" panose="020F0502020204030204" pitchFamily="34" charset="0"/>
            </a:endParaRPr>
          </a:p>
        </p:txBody>
      </p:sp>
      <p:sp>
        <p:nvSpPr>
          <p:cNvPr id="11" name="Google Shape;258;p37">
            <a:extLst>
              <a:ext uri="{FF2B5EF4-FFF2-40B4-BE49-F238E27FC236}">
                <a16:creationId xmlns:a16="http://schemas.microsoft.com/office/drawing/2014/main" id="{193AB7B0-953E-06D4-64B1-D36F1A1BEDFA}"/>
              </a:ext>
            </a:extLst>
          </p:cNvPr>
          <p:cNvSpPr txBox="1"/>
          <p:nvPr userDrawn="1"/>
        </p:nvSpPr>
        <p:spPr>
          <a:xfrm>
            <a:off x="3878025" y="2167180"/>
            <a:ext cx="246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 name="Rectangle: Rounded Corners 48">
            <a:extLst>
              <a:ext uri="{FF2B5EF4-FFF2-40B4-BE49-F238E27FC236}">
                <a16:creationId xmlns:a16="http://schemas.microsoft.com/office/drawing/2014/main" id="{6D0C73BB-5C54-FAA4-66ED-925C2C6738D5}"/>
              </a:ext>
            </a:extLst>
          </p:cNvPr>
          <p:cNvSpPr/>
          <p:nvPr userDrawn="1"/>
        </p:nvSpPr>
        <p:spPr>
          <a:xfrm>
            <a:off x="6155472" y="2051826"/>
            <a:ext cx="2532681" cy="514938"/>
          </a:xfrm>
          <a:prstGeom prst="roundRect">
            <a:avLst>
              <a:gd name="adj" fmla="val 14507"/>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3" name="Google Shape;256;p37">
            <a:extLst>
              <a:ext uri="{FF2B5EF4-FFF2-40B4-BE49-F238E27FC236}">
                <a16:creationId xmlns:a16="http://schemas.microsoft.com/office/drawing/2014/main" id="{15353C55-9D6A-9193-AA9C-75DBF4F41936}"/>
              </a:ext>
            </a:extLst>
          </p:cNvPr>
          <p:cNvSpPr txBox="1"/>
          <p:nvPr userDrawn="1"/>
        </p:nvSpPr>
        <p:spPr>
          <a:xfrm>
            <a:off x="7196254" y="2107213"/>
            <a:ext cx="1417558" cy="4154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 sz="1500" b="1" dirty="0">
                <a:solidFill>
                  <a:srgbClr val="435269"/>
                </a:solidFill>
                <a:latin typeface="Calibri" panose="020F0502020204030204" pitchFamily="34" charset="0"/>
                <a:cs typeface="Calibri" panose="020F0502020204030204" pitchFamily="34" charset="0"/>
              </a:rPr>
              <a:t>הגדרת הבעיה</a:t>
            </a:r>
            <a:endParaRPr sz="1500" b="1" dirty="0">
              <a:solidFill>
                <a:srgbClr val="435269"/>
              </a:solidFill>
              <a:latin typeface="Calibri" panose="020F0502020204030204" pitchFamily="34" charset="0"/>
              <a:cs typeface="Calibri" panose="020F0502020204030204" pitchFamily="34" charset="0"/>
            </a:endParaRPr>
          </a:p>
        </p:txBody>
      </p:sp>
      <p:sp>
        <p:nvSpPr>
          <p:cNvPr id="14" name="Rectangle: Rounded Corners 48">
            <a:extLst>
              <a:ext uri="{FF2B5EF4-FFF2-40B4-BE49-F238E27FC236}">
                <a16:creationId xmlns:a16="http://schemas.microsoft.com/office/drawing/2014/main" id="{2D3229D7-495A-2F57-7FDA-B774E93959CD}"/>
              </a:ext>
            </a:extLst>
          </p:cNvPr>
          <p:cNvSpPr/>
          <p:nvPr userDrawn="1"/>
        </p:nvSpPr>
        <p:spPr>
          <a:xfrm>
            <a:off x="3442008" y="2051826"/>
            <a:ext cx="2511201" cy="514938"/>
          </a:xfrm>
          <a:prstGeom prst="roundRect">
            <a:avLst>
              <a:gd name="adj" fmla="val 14507"/>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5" name="Google Shape;256;p37">
            <a:extLst>
              <a:ext uri="{FF2B5EF4-FFF2-40B4-BE49-F238E27FC236}">
                <a16:creationId xmlns:a16="http://schemas.microsoft.com/office/drawing/2014/main" id="{D3722A28-391A-7E88-8C9F-50C48D395DF5}"/>
              </a:ext>
            </a:extLst>
          </p:cNvPr>
          <p:cNvSpPr txBox="1"/>
          <p:nvPr userDrawn="1"/>
        </p:nvSpPr>
        <p:spPr>
          <a:xfrm>
            <a:off x="4461310" y="2122081"/>
            <a:ext cx="1417558" cy="4154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 sz="1500" b="1" dirty="0">
                <a:solidFill>
                  <a:srgbClr val="435269"/>
                </a:solidFill>
                <a:latin typeface="Calibri" panose="020F0502020204030204" pitchFamily="34" charset="0"/>
                <a:cs typeface="Calibri" panose="020F0502020204030204" pitchFamily="34" charset="0"/>
              </a:rPr>
              <a:t>הגדרת הבעיה</a:t>
            </a:r>
            <a:endParaRPr sz="1500" b="1" dirty="0">
              <a:solidFill>
                <a:srgbClr val="435269"/>
              </a:solidFill>
              <a:latin typeface="Calibri" panose="020F0502020204030204" pitchFamily="34" charset="0"/>
              <a:cs typeface="Calibri" panose="020F0502020204030204" pitchFamily="34" charset="0"/>
            </a:endParaRPr>
          </a:p>
        </p:txBody>
      </p:sp>
      <p:sp>
        <p:nvSpPr>
          <p:cNvPr id="16" name="Rectangle: Rounded Corners 48">
            <a:extLst>
              <a:ext uri="{FF2B5EF4-FFF2-40B4-BE49-F238E27FC236}">
                <a16:creationId xmlns:a16="http://schemas.microsoft.com/office/drawing/2014/main" id="{34837B75-7C3A-B6B6-68E8-CE1335669CF4}"/>
              </a:ext>
            </a:extLst>
          </p:cNvPr>
          <p:cNvSpPr/>
          <p:nvPr userDrawn="1"/>
        </p:nvSpPr>
        <p:spPr>
          <a:xfrm>
            <a:off x="728545" y="2051826"/>
            <a:ext cx="2497875" cy="514938"/>
          </a:xfrm>
          <a:prstGeom prst="roundRect">
            <a:avLst>
              <a:gd name="adj" fmla="val 14507"/>
            </a:avLst>
          </a:prstGeom>
          <a:gradFill>
            <a:gsLst>
              <a:gs pos="0">
                <a:schemeClr val="accent1">
                  <a:lumMod val="20000"/>
                  <a:lumOff val="80000"/>
                  <a:alpha val="28000"/>
                </a:schemeClr>
              </a:gs>
              <a:gs pos="99000">
                <a:schemeClr val="accent5">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7" name="Google Shape;256;p37">
            <a:extLst>
              <a:ext uri="{FF2B5EF4-FFF2-40B4-BE49-F238E27FC236}">
                <a16:creationId xmlns:a16="http://schemas.microsoft.com/office/drawing/2014/main" id="{7EDD8785-F340-5B65-3053-9C6D1673D742}"/>
              </a:ext>
            </a:extLst>
          </p:cNvPr>
          <p:cNvSpPr txBox="1"/>
          <p:nvPr userDrawn="1"/>
        </p:nvSpPr>
        <p:spPr>
          <a:xfrm>
            <a:off x="1732808" y="2122081"/>
            <a:ext cx="1417558" cy="4154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 sz="1500" b="1" dirty="0">
                <a:solidFill>
                  <a:srgbClr val="435269"/>
                </a:solidFill>
                <a:latin typeface="Calibri" panose="020F0502020204030204" pitchFamily="34" charset="0"/>
                <a:cs typeface="Calibri" panose="020F0502020204030204" pitchFamily="34" charset="0"/>
              </a:rPr>
              <a:t>הגדרת הבעיה</a:t>
            </a:r>
            <a:endParaRPr sz="1500" b="1" dirty="0">
              <a:solidFill>
                <a:srgbClr val="435269"/>
              </a:solidFill>
              <a:latin typeface="Calibri" panose="020F0502020204030204" pitchFamily="34" charset="0"/>
              <a:cs typeface="Calibri" panose="020F0502020204030204" pitchFamily="34" charset="0"/>
            </a:endParaRPr>
          </a:p>
        </p:txBody>
      </p:sp>
      <p:pic>
        <p:nvPicPr>
          <p:cNvPr id="18" name="Graphic 17">
            <a:extLst>
              <a:ext uri="{FF2B5EF4-FFF2-40B4-BE49-F238E27FC236}">
                <a16:creationId xmlns:a16="http://schemas.microsoft.com/office/drawing/2014/main" id="{715EDF6D-8F17-0D4D-00DC-3B9974305BF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744056" y="363464"/>
            <a:ext cx="1173739" cy="1314995"/>
          </a:xfrm>
          <a:prstGeom prst="rect">
            <a:avLst/>
          </a:prstGeom>
        </p:spPr>
      </p:pic>
    </p:spTree>
    <p:extLst>
      <p:ext uri="{BB962C8B-B14F-4D97-AF65-F5344CB8AC3E}">
        <p14:creationId xmlns:p14="http://schemas.microsoft.com/office/powerpoint/2010/main" val="2107784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1F4E6E5F-9343-7101-85F9-6FE907136669}"/>
              </a:ext>
            </a:extLst>
          </p:cNvPr>
          <p:cNvSpPr/>
          <p:nvPr userDrawn="1"/>
        </p:nvSpPr>
        <p:spPr>
          <a:xfrm rot="16200000">
            <a:off x="7425956" y="-686658"/>
            <a:ext cx="370522" cy="2146514"/>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8" name="Rectangle: Rounded Corners 48">
            <a:extLst>
              <a:ext uri="{FF2B5EF4-FFF2-40B4-BE49-F238E27FC236}">
                <a16:creationId xmlns:a16="http://schemas.microsoft.com/office/drawing/2014/main" id="{B4B76C40-E55A-8F84-360A-06A107A92456}"/>
              </a:ext>
            </a:extLst>
          </p:cNvPr>
          <p:cNvSpPr/>
          <p:nvPr userDrawn="1"/>
        </p:nvSpPr>
        <p:spPr>
          <a:xfrm>
            <a:off x="1028152" y="3848609"/>
            <a:ext cx="4374406" cy="615524"/>
          </a:xfrm>
          <a:prstGeom prst="roundRect">
            <a:avLst>
              <a:gd name="adj" fmla="val 24445"/>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11" name="Google Shape;265;p38">
            <a:extLst>
              <a:ext uri="{FF2B5EF4-FFF2-40B4-BE49-F238E27FC236}">
                <a16:creationId xmlns:a16="http://schemas.microsoft.com/office/drawing/2014/main" id="{0D8DC03E-243B-8EE3-B7D3-8934802A4271}"/>
              </a:ext>
            </a:extLst>
          </p:cNvPr>
          <p:cNvPicPr preferRelativeResize="0"/>
          <p:nvPr userDrawn="1"/>
        </p:nvPicPr>
        <p:blipFill rotWithShape="1">
          <a:blip r:embed="rId4">
            <a:alphaModFix/>
          </a:blip>
          <a:srcRect l="3197" t="30494" r="4498" b="3293"/>
          <a:stretch/>
        </p:blipFill>
        <p:spPr>
          <a:xfrm>
            <a:off x="1019359" y="1419155"/>
            <a:ext cx="4386371" cy="2207011"/>
          </a:xfrm>
          <a:prstGeom prst="rect">
            <a:avLst/>
          </a:prstGeom>
          <a:noFill/>
          <a:ln>
            <a:noFill/>
          </a:ln>
        </p:spPr>
      </p:pic>
      <p:sp>
        <p:nvSpPr>
          <p:cNvPr id="12" name="Google Shape;266;p38">
            <a:extLst>
              <a:ext uri="{FF2B5EF4-FFF2-40B4-BE49-F238E27FC236}">
                <a16:creationId xmlns:a16="http://schemas.microsoft.com/office/drawing/2014/main" id="{AB540142-87F1-579F-DC01-F122905140BE}"/>
              </a:ext>
            </a:extLst>
          </p:cNvPr>
          <p:cNvSpPr txBox="1"/>
          <p:nvPr userDrawn="1"/>
        </p:nvSpPr>
        <p:spPr>
          <a:xfrm>
            <a:off x="1153572" y="917938"/>
            <a:ext cx="4386371" cy="538579"/>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chemeClr val="dk1"/>
              </a:buClr>
              <a:buSzPts val="1100"/>
              <a:buFont typeface="Arial"/>
              <a:buNone/>
            </a:pPr>
            <a:r>
              <a:rPr lang="x-none" sz="1150" b="0" i="0" u="none" strike="noStrike" cap="none">
                <a:solidFill>
                  <a:srgbClr val="435269"/>
                </a:solidFill>
                <a:latin typeface="Calibri"/>
                <a:ea typeface="Calibri"/>
                <a:cs typeface="Calibri"/>
                <a:sym typeface="Calibri"/>
              </a:rPr>
              <a:t>72</a:t>
            </a:r>
            <a:r>
              <a:rPr lang="he-IL" sz="1150" b="0" i="0" u="none" strike="noStrike" cap="none" dirty="0">
                <a:solidFill>
                  <a:srgbClr val="435269"/>
                </a:solidFill>
                <a:latin typeface="Calibri"/>
                <a:ea typeface="Calibri"/>
                <a:cs typeface="Calibri"/>
                <a:sym typeface="Calibri"/>
              </a:rPr>
              <a:t> </a:t>
            </a:r>
            <a:r>
              <a:rPr lang="x-none" sz="1150" b="0" i="0" u="none" strike="noStrike" cap="none" dirty="0">
                <a:solidFill>
                  <a:srgbClr val="435269"/>
                </a:solidFill>
                <a:latin typeface="Calibri"/>
                <a:ea typeface="Calibri"/>
                <a:cs typeface="Calibri"/>
                <a:sym typeface="Calibri"/>
              </a:rPr>
              <a:t>אנשים </a:t>
            </a:r>
            <a:r>
              <a:rPr lang="he-IL" sz="1150" b="0" i="0" u="none" strike="noStrike" cap="none" dirty="0">
                <a:solidFill>
                  <a:srgbClr val="435269"/>
                </a:solidFill>
                <a:latin typeface="Calibri"/>
                <a:ea typeface="Calibri"/>
                <a:cs typeface="Calibri"/>
                <a:sym typeface="Calibri"/>
              </a:rPr>
              <a:t>(</a:t>
            </a:r>
            <a:r>
              <a:rPr lang="x-none" sz="1150" b="0" i="0" u="none" strike="noStrike" cap="none" dirty="0">
                <a:solidFill>
                  <a:srgbClr val="435269"/>
                </a:solidFill>
                <a:latin typeface="Calibri"/>
                <a:ea typeface="Calibri"/>
                <a:cs typeface="Calibri"/>
                <a:sym typeface="Calibri"/>
              </a:rPr>
              <a:t>או </a:t>
            </a:r>
            <a:r>
              <a:rPr lang="he-IL" sz="1150" b="0" i="0" u="none" strike="noStrike" cap="none" dirty="0">
                <a:solidFill>
                  <a:srgbClr val="435269"/>
                </a:solidFill>
                <a:latin typeface="Calibri"/>
                <a:ea typeface="Calibri"/>
                <a:cs typeface="Calibri"/>
                <a:sym typeface="Calibri"/>
              </a:rPr>
              <a:t>2 </a:t>
            </a:r>
            <a:r>
              <a:rPr lang="x-none" sz="1150" b="0" i="0" u="none" strike="noStrike" cap="none" dirty="0">
                <a:solidFill>
                  <a:srgbClr val="435269"/>
                </a:solidFill>
                <a:latin typeface="Calibri"/>
                <a:ea typeface="Calibri"/>
                <a:cs typeface="Calibri"/>
                <a:sym typeface="Calibri"/>
              </a:rPr>
              <a:t>כיתות של תלמידים</a:t>
            </a:r>
            <a:r>
              <a:rPr lang="he-IL" sz="1150" b="0" i="0" u="none" strike="noStrike" cap="none" dirty="0">
                <a:solidFill>
                  <a:srgbClr val="435269"/>
                </a:solidFill>
                <a:latin typeface="Calibri"/>
                <a:ea typeface="Calibri"/>
                <a:cs typeface="Calibri"/>
                <a:sym typeface="Calibri"/>
              </a:rPr>
              <a:t>)</a:t>
            </a:r>
            <a:r>
              <a:rPr lang="x-none" sz="1150" b="0" i="0" u="none" strike="noStrike" cap="none" dirty="0">
                <a:solidFill>
                  <a:srgbClr val="435269"/>
                </a:solidFill>
                <a:latin typeface="Calibri"/>
                <a:ea typeface="Calibri"/>
                <a:cs typeface="Calibri"/>
                <a:sym typeface="Calibri"/>
              </a:rPr>
              <a:t> רוצים להגיע מהבית לעבודה או לבית הספר בשלושה אמצעי תחבורה שונים</a:t>
            </a:r>
            <a:r>
              <a:rPr lang="he-IL" sz="1150" b="0" i="0" u="none" strike="noStrike" cap="none" dirty="0">
                <a:solidFill>
                  <a:srgbClr val="435269"/>
                </a:solidFill>
                <a:latin typeface="Calibri"/>
                <a:ea typeface="Calibri"/>
                <a:cs typeface="Calibri"/>
                <a:sym typeface="Calibri"/>
              </a:rPr>
              <a:t>:</a:t>
            </a:r>
            <a:r>
              <a:rPr lang="x-none" sz="1150" b="0" i="0" u="none" strike="noStrike" cap="none" dirty="0">
                <a:solidFill>
                  <a:srgbClr val="435269"/>
                </a:solidFill>
                <a:latin typeface="Calibri"/>
                <a:ea typeface="Calibri"/>
                <a:cs typeface="Calibri"/>
                <a:sym typeface="Calibri"/>
              </a:rPr>
              <a:t> אוטובוס</a:t>
            </a:r>
            <a:r>
              <a:rPr lang="he-IL" sz="1150" b="0" i="0" u="none" strike="noStrike" cap="none" dirty="0">
                <a:solidFill>
                  <a:srgbClr val="435269"/>
                </a:solidFill>
                <a:latin typeface="Calibri"/>
                <a:ea typeface="Calibri"/>
                <a:cs typeface="Calibri"/>
                <a:sym typeface="Calibri"/>
              </a:rPr>
              <a:t>,</a:t>
            </a:r>
            <a:r>
              <a:rPr lang="x-none" sz="1150" b="0" i="0" u="none" strike="noStrike" cap="none" dirty="0">
                <a:solidFill>
                  <a:srgbClr val="435269"/>
                </a:solidFill>
                <a:latin typeface="Calibri"/>
                <a:ea typeface="Calibri"/>
                <a:cs typeface="Calibri"/>
                <a:sym typeface="Calibri"/>
              </a:rPr>
              <a:t> אופניים,</a:t>
            </a:r>
            <a:r>
              <a:rPr lang="he-IL" sz="1150" b="0" i="0" u="none" strike="noStrike" cap="none" dirty="0">
                <a:solidFill>
                  <a:srgbClr val="435269"/>
                </a:solidFill>
                <a:latin typeface="Calibri"/>
                <a:ea typeface="Calibri"/>
                <a:cs typeface="Calibri"/>
                <a:sym typeface="Calibri"/>
              </a:rPr>
              <a:t> מ</a:t>
            </a:r>
            <a:r>
              <a:rPr lang="x-none" sz="1150" b="0" i="0" u="none" strike="noStrike" cap="none" dirty="0">
                <a:solidFill>
                  <a:srgbClr val="435269"/>
                </a:solidFill>
                <a:latin typeface="Calibri"/>
                <a:ea typeface="Calibri"/>
                <a:cs typeface="Calibri"/>
                <a:sym typeface="Calibri"/>
              </a:rPr>
              <a:t>כונית פרטית.</a:t>
            </a:r>
            <a:endParaRPr sz="1150" b="0" i="0" u="none" strike="noStrike" cap="none" dirty="0">
              <a:solidFill>
                <a:srgbClr val="435269"/>
              </a:solidFill>
              <a:latin typeface="Arial"/>
              <a:ea typeface="Arial"/>
              <a:cs typeface="Arial"/>
              <a:sym typeface="Arial"/>
            </a:endParaRPr>
          </a:p>
        </p:txBody>
      </p:sp>
      <p:pic>
        <p:nvPicPr>
          <p:cNvPr id="13" name="Google Shape;268;p38" descr="כאן חדשות | המחיר של התחבורה הציבורית זה לא החסם הראשון שמונע מאנשים לעבור מהרכב שלהם לאוטובוסים. לכן הצעד של משרד התחבורה מהיום - להוריד מעט את תעריפי התחבורה הציבורית - לא יהיה מה שיפתור את בעיית הפקקים בכבישים. מתוך משחקי הכיס עם שאול אמסטרדמסקי 03.04.22&#10;#משחקי_הכיס&#10;&#10;• כאן חדשות בטיקטוק ◄ https://www.tiktok.com/@kan_news&#10;• כאן חדשות באינסטגרם ◄ https://www.instagram.com/kan_news&#10;• כאן חדשות בפייסבוק ◄ https://www.facebook.com/kan.news&#10;• להורדת יישומון כאן ◄ https://bit.ly/2NLO30g&#10;• להרשמה לערוץ היוטיוב שלנו ◄ https://goo.gl/oVdgEa&#10;• לאתר כאן הרשמי ◄ http://www.kan.org.il/" title="הייתם מוותרים על הרכב לטובת תחבורה ציבורית בחינם?">
            <a:hlinkClick r:id="rId5"/>
            <a:extLst>
              <a:ext uri="{FF2B5EF4-FFF2-40B4-BE49-F238E27FC236}">
                <a16:creationId xmlns:a16="http://schemas.microsoft.com/office/drawing/2014/main" id="{D18E1D61-9C51-BC8C-CBD3-96DF29446213}"/>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t="13579" b="12119"/>
          <a:stretch/>
        </p:blipFill>
        <p:spPr>
          <a:xfrm>
            <a:off x="6100105" y="2861946"/>
            <a:ext cx="2538649" cy="1414705"/>
          </a:xfrm>
          <a:prstGeom prst="rect">
            <a:avLst/>
          </a:prstGeom>
          <a:noFill/>
          <a:ln>
            <a:noFill/>
          </a:ln>
        </p:spPr>
      </p:pic>
      <p:sp>
        <p:nvSpPr>
          <p:cNvPr id="14" name="Google Shape;269;p38">
            <a:extLst>
              <a:ext uri="{FF2B5EF4-FFF2-40B4-BE49-F238E27FC236}">
                <a16:creationId xmlns:a16="http://schemas.microsoft.com/office/drawing/2014/main" id="{7C7253C7-BFCD-CA54-530B-662DCE94DDDA}"/>
              </a:ext>
            </a:extLst>
          </p:cNvPr>
          <p:cNvSpPr txBox="1"/>
          <p:nvPr userDrawn="1"/>
        </p:nvSpPr>
        <p:spPr>
          <a:xfrm>
            <a:off x="6100105" y="4241483"/>
            <a:ext cx="2662883" cy="361607"/>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150" dirty="0">
                <a:solidFill>
                  <a:srgbClr val="435269"/>
                </a:solidFill>
                <a:latin typeface="Calibri" panose="020F0502020204030204" pitchFamily="34" charset="0"/>
                <a:cs typeface="Calibri" panose="020F0502020204030204" pitchFamily="34" charset="0"/>
              </a:rPr>
              <a:t>סרטון שמשווה בין רכב פרטי ותחבורה ציבורית</a:t>
            </a:r>
            <a:endParaRPr sz="1150" dirty="0">
              <a:solidFill>
                <a:srgbClr val="435269"/>
              </a:solidFill>
              <a:latin typeface="Calibri" panose="020F0502020204030204" pitchFamily="34" charset="0"/>
              <a:cs typeface="Calibri" panose="020F0502020204030204" pitchFamily="34" charset="0"/>
            </a:endParaRPr>
          </a:p>
        </p:txBody>
      </p:sp>
      <p:sp>
        <p:nvSpPr>
          <p:cNvPr id="15" name="Google Shape;271;p38">
            <a:extLst>
              <a:ext uri="{FF2B5EF4-FFF2-40B4-BE49-F238E27FC236}">
                <a16:creationId xmlns:a16="http://schemas.microsoft.com/office/drawing/2014/main" id="{6CA0C759-6733-E8D2-E81B-F84D628D4645}"/>
              </a:ext>
            </a:extLst>
          </p:cNvPr>
          <p:cNvSpPr txBox="1"/>
          <p:nvPr userDrawn="1"/>
        </p:nvSpPr>
        <p:spPr>
          <a:xfrm>
            <a:off x="2933701" y="574029"/>
            <a:ext cx="5863284" cy="453940"/>
          </a:xfrm>
          <a:prstGeom prst="rect">
            <a:avLst/>
          </a:prstGeom>
          <a:noFill/>
          <a:ln>
            <a:noFill/>
          </a:ln>
        </p:spPr>
        <p:txBody>
          <a:bodyPr spcFirstLastPara="1" wrap="square" lIns="91425" tIns="91425" rIns="91425" bIns="91425" anchor="t" anchorCtr="0">
            <a:spAutoFit/>
          </a:bodyPr>
          <a:lstStyle/>
          <a:p>
            <a:pPr marL="0" lvl="0" indent="0" algn="r" rtl="1">
              <a:lnSpc>
                <a:spcPts val="2100"/>
              </a:lnSpc>
              <a:spcBef>
                <a:spcPts val="0"/>
              </a:spcBef>
              <a:spcAft>
                <a:spcPts val="0"/>
              </a:spcAft>
              <a:buNone/>
            </a:pPr>
            <a:r>
              <a:rPr lang="x-none" sz="2000" b="1" dirty="0">
                <a:solidFill>
                  <a:srgbClr val="435269"/>
                </a:solidFill>
                <a:latin typeface="Calibri" panose="020F0502020204030204" pitchFamily="34" charset="0"/>
                <a:cs typeface="Calibri" panose="020F0502020204030204" pitchFamily="34" charset="0"/>
              </a:rPr>
              <a:t>הכרות עם מגוון דרכים לתנועה במרחב העירוני</a:t>
            </a:r>
            <a:endParaRPr sz="2000" b="1" dirty="0">
              <a:solidFill>
                <a:srgbClr val="435269"/>
              </a:solidFill>
              <a:latin typeface="Calibri" panose="020F0502020204030204" pitchFamily="34" charset="0"/>
              <a:cs typeface="Calibri" panose="020F0502020204030204" pitchFamily="34" charset="0"/>
            </a:endParaRPr>
          </a:p>
        </p:txBody>
      </p:sp>
      <p:sp>
        <p:nvSpPr>
          <p:cNvPr id="16" name="Rectangle: Rounded Corners 48">
            <a:extLst>
              <a:ext uri="{FF2B5EF4-FFF2-40B4-BE49-F238E27FC236}">
                <a16:creationId xmlns:a16="http://schemas.microsoft.com/office/drawing/2014/main" id="{6B24C653-41E8-3629-E6F1-C130E35EF25D}"/>
              </a:ext>
            </a:extLst>
          </p:cNvPr>
          <p:cNvSpPr/>
          <p:nvPr userDrawn="1"/>
        </p:nvSpPr>
        <p:spPr>
          <a:xfrm>
            <a:off x="6036790" y="1018263"/>
            <a:ext cx="2662883" cy="1672772"/>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7" name="Google Shape;267;p38">
            <a:extLst>
              <a:ext uri="{FF2B5EF4-FFF2-40B4-BE49-F238E27FC236}">
                <a16:creationId xmlns:a16="http://schemas.microsoft.com/office/drawing/2014/main" id="{B09B4274-F206-1C34-3F0A-4797AF75BDAC}"/>
              </a:ext>
            </a:extLst>
          </p:cNvPr>
          <p:cNvSpPr txBox="1"/>
          <p:nvPr userDrawn="1"/>
        </p:nvSpPr>
        <p:spPr>
          <a:xfrm>
            <a:off x="6133913" y="1104897"/>
            <a:ext cx="2452089" cy="1415742"/>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2400" b="1" dirty="0">
                <a:solidFill>
                  <a:srgbClr val="E08063"/>
                </a:solidFill>
                <a:latin typeface="Calibri" panose="020F0502020204030204" pitchFamily="34" charset="0"/>
                <a:cs typeface="Calibri" panose="020F0502020204030204" pitchFamily="34" charset="0"/>
              </a:rPr>
              <a:t>אתגר השוואתי #1 </a:t>
            </a:r>
            <a:r>
              <a:rPr lang="x-none" sz="2400" dirty="0">
                <a:solidFill>
                  <a:schemeClr val="dk1"/>
                </a:solidFill>
                <a:latin typeface="Calibri" panose="020F0502020204030204" pitchFamily="34" charset="0"/>
                <a:cs typeface="Calibri" panose="020F0502020204030204" pitchFamily="34" charset="0"/>
              </a:rPr>
              <a:t> </a:t>
            </a:r>
            <a:br>
              <a:rPr lang="en-US" sz="2400" dirty="0">
                <a:solidFill>
                  <a:schemeClr val="dk1"/>
                </a:solidFill>
              </a:rPr>
            </a:br>
            <a:r>
              <a:rPr lang="x-none" b="1" dirty="0">
                <a:solidFill>
                  <a:srgbClr val="435269"/>
                </a:solidFill>
                <a:latin typeface="Calibri" panose="020F0502020204030204" pitchFamily="34" charset="0"/>
                <a:cs typeface="Calibri" panose="020F0502020204030204" pitchFamily="34" charset="0"/>
              </a:rPr>
              <a:t>משווים בין אמצעי תחבורה שונים</a:t>
            </a:r>
            <a:br>
              <a:rPr lang="x-none" dirty="0">
                <a:solidFill>
                  <a:srgbClr val="435269"/>
                </a:solidFill>
                <a:latin typeface="Calibri" panose="020F0502020204030204" pitchFamily="34" charset="0"/>
                <a:cs typeface="Calibri" panose="020F0502020204030204" pitchFamily="34" charset="0"/>
              </a:rPr>
            </a:br>
            <a:r>
              <a:rPr lang="x-none" dirty="0">
                <a:solidFill>
                  <a:srgbClr val="435269"/>
                </a:solidFill>
                <a:latin typeface="Calibri" panose="020F0502020204030204" pitchFamily="34" charset="0"/>
                <a:cs typeface="Calibri" panose="020F0502020204030204" pitchFamily="34" charset="0"/>
              </a:rPr>
              <a:t>התבוננו בתמונות</a:t>
            </a:r>
            <a:r>
              <a:rPr lang="he-IL" dirty="0">
                <a:solidFill>
                  <a:srgbClr val="435269"/>
                </a:solidFill>
                <a:latin typeface="Calibri" panose="020F0502020204030204" pitchFamily="34" charset="0"/>
                <a:cs typeface="Calibri" panose="020F0502020204030204" pitchFamily="34" charset="0"/>
              </a:rPr>
              <a:t>,</a:t>
            </a:r>
            <a:r>
              <a:rPr lang="x-none" dirty="0">
                <a:solidFill>
                  <a:srgbClr val="435269"/>
                </a:solidFill>
                <a:latin typeface="Calibri" panose="020F0502020204030204" pitchFamily="34" charset="0"/>
                <a:cs typeface="Calibri" panose="020F0502020204030204" pitchFamily="34" charset="0"/>
              </a:rPr>
              <a:t> צפו בסרטון </a:t>
            </a:r>
            <a:br>
              <a:rPr lang="en-US" dirty="0">
                <a:solidFill>
                  <a:srgbClr val="435269"/>
                </a:solidFill>
                <a:latin typeface="Calibri" panose="020F0502020204030204" pitchFamily="34" charset="0"/>
                <a:cs typeface="Calibri" panose="020F0502020204030204" pitchFamily="34" charset="0"/>
              </a:rPr>
            </a:br>
            <a:r>
              <a:rPr lang="x-none" dirty="0">
                <a:solidFill>
                  <a:srgbClr val="435269"/>
                </a:solidFill>
                <a:latin typeface="Calibri" panose="020F0502020204030204" pitchFamily="34" charset="0"/>
                <a:cs typeface="Calibri" panose="020F0502020204030204" pitchFamily="34" charset="0"/>
              </a:rPr>
              <a:t>והתנסו בהדמיה</a:t>
            </a:r>
            <a:r>
              <a:rPr lang="en-US" dirty="0">
                <a:solidFill>
                  <a:srgbClr val="435269"/>
                </a:solidFill>
                <a:latin typeface="Calibri" panose="020F0502020204030204" pitchFamily="34" charset="0"/>
                <a:cs typeface="Calibri" panose="020F0502020204030204" pitchFamily="34" charset="0"/>
              </a:rPr>
              <a:t>.</a:t>
            </a:r>
            <a:br>
              <a:rPr lang="x-none" dirty="0">
                <a:solidFill>
                  <a:srgbClr val="435269"/>
                </a:solidFill>
                <a:latin typeface="Calibri" panose="020F0502020204030204" pitchFamily="34" charset="0"/>
                <a:cs typeface="Calibri" panose="020F0502020204030204" pitchFamily="34" charset="0"/>
              </a:rPr>
            </a:br>
            <a:r>
              <a:rPr lang="x-none" dirty="0">
                <a:solidFill>
                  <a:srgbClr val="435269"/>
                </a:solidFill>
                <a:latin typeface="Calibri" panose="020F0502020204030204" pitchFamily="34" charset="0"/>
                <a:cs typeface="Calibri" panose="020F0502020204030204" pitchFamily="34" charset="0"/>
              </a:rPr>
              <a:t>ענו על השאלות בשקף מספר</a:t>
            </a:r>
            <a:r>
              <a:rPr lang="he" dirty="0">
                <a:solidFill>
                  <a:srgbClr val="435269"/>
                </a:solidFill>
                <a:latin typeface="Calibri" panose="020F0502020204030204" pitchFamily="34" charset="0"/>
                <a:cs typeface="Calibri" panose="020F0502020204030204" pitchFamily="34" charset="0"/>
              </a:rPr>
              <a:t>: 15</a:t>
            </a:r>
            <a:endParaRPr sz="2400" dirty="0">
              <a:solidFill>
                <a:srgbClr val="435269"/>
              </a:solidFill>
              <a:latin typeface="Calibri" panose="020F0502020204030204" pitchFamily="34" charset="0"/>
              <a:cs typeface="Calibri" panose="020F0502020204030204" pitchFamily="34" charset="0"/>
            </a:endParaRPr>
          </a:p>
        </p:txBody>
      </p:sp>
      <p:pic>
        <p:nvPicPr>
          <p:cNvPr id="18" name="Graphic 17">
            <a:hlinkClick r:id="rId7"/>
            <a:extLst>
              <a:ext uri="{FF2B5EF4-FFF2-40B4-BE49-F238E27FC236}">
                <a16:creationId xmlns:a16="http://schemas.microsoft.com/office/drawing/2014/main" id="{9F272636-9418-AE84-AB31-8A82CF7C9E8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223361" y="3222046"/>
            <a:ext cx="500532" cy="520878"/>
          </a:xfrm>
          <a:prstGeom prst="rect">
            <a:avLst/>
          </a:prstGeom>
        </p:spPr>
      </p:pic>
      <p:sp>
        <p:nvSpPr>
          <p:cNvPr id="19" name="Google Shape;270;p38">
            <a:extLst>
              <a:ext uri="{FF2B5EF4-FFF2-40B4-BE49-F238E27FC236}">
                <a16:creationId xmlns:a16="http://schemas.microsoft.com/office/drawing/2014/main" id="{E9B3BE02-6335-63C0-85B3-D4B42EC3C3C5}"/>
              </a:ext>
            </a:extLst>
          </p:cNvPr>
          <p:cNvSpPr txBox="1"/>
          <p:nvPr userDrawn="1"/>
        </p:nvSpPr>
        <p:spPr>
          <a:xfrm>
            <a:off x="2422968" y="3848609"/>
            <a:ext cx="2877000" cy="61552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b="1" u="sng" dirty="0">
                <a:solidFill>
                  <a:srgbClr val="435269"/>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הדמיה:</a:t>
            </a:r>
            <a:r>
              <a:rPr lang="he-IL" b="1" u="sng" dirty="0">
                <a:solidFill>
                  <a:srgbClr val="435269"/>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 </a:t>
            </a:r>
            <a:r>
              <a:rPr lang="x-none" b="1" u="sng" dirty="0">
                <a:solidFill>
                  <a:srgbClr val="435269"/>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התייעלות אנגרטית </a:t>
            </a:r>
            <a:endParaRPr b="1" dirty="0">
              <a:solidFill>
                <a:srgbClr val="435269"/>
              </a:solidFill>
              <a:latin typeface="Calibri" panose="020F0502020204030204" pitchFamily="34" charset="0"/>
              <a:cs typeface="Calibri" panose="020F0502020204030204" pitchFamily="34" charset="0"/>
            </a:endParaRPr>
          </a:p>
          <a:p>
            <a:pPr marL="0" lvl="0" indent="0" algn="r" rtl="1">
              <a:spcBef>
                <a:spcPts val="0"/>
              </a:spcBef>
              <a:spcAft>
                <a:spcPts val="0"/>
              </a:spcAft>
              <a:buNone/>
            </a:pPr>
            <a:r>
              <a:rPr lang="x-none" dirty="0">
                <a:solidFill>
                  <a:srgbClr val="435269"/>
                </a:solidFill>
                <a:latin typeface="Calibri" panose="020F0502020204030204" pitchFamily="34" charset="0"/>
                <a:cs typeface="Calibri" panose="020F0502020204030204" pitchFamily="34" charset="0"/>
              </a:rPr>
              <a:t>כנסו והתנסו </a:t>
            </a:r>
            <a:endParaRPr dirty="0">
              <a:solidFill>
                <a:srgbClr val="435269"/>
              </a:solidFill>
              <a:latin typeface="Calibri" panose="020F0502020204030204" pitchFamily="34" charset="0"/>
              <a:cs typeface="Calibri" panose="020F0502020204030204" pitchFamily="34" charset="0"/>
            </a:endParaRPr>
          </a:p>
        </p:txBody>
      </p:sp>
      <p:pic>
        <p:nvPicPr>
          <p:cNvPr id="20" name="Graphic 19">
            <a:extLst>
              <a:ext uri="{FF2B5EF4-FFF2-40B4-BE49-F238E27FC236}">
                <a16:creationId xmlns:a16="http://schemas.microsoft.com/office/drawing/2014/main" id="{3FA6A336-4FC7-3583-ACD7-5F4D7C42291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05331" y="3831025"/>
            <a:ext cx="2174881" cy="1020176"/>
          </a:xfrm>
          <a:prstGeom prst="rect">
            <a:avLst/>
          </a:prstGeom>
        </p:spPr>
      </p:pic>
      <p:sp>
        <p:nvSpPr>
          <p:cNvPr id="21" name="TextBox 20">
            <a:extLst>
              <a:ext uri="{FF2B5EF4-FFF2-40B4-BE49-F238E27FC236}">
                <a16:creationId xmlns:a16="http://schemas.microsoft.com/office/drawing/2014/main" id="{E1E38B7E-AC46-1512-781A-A07FB1401CA1}"/>
              </a:ext>
            </a:extLst>
          </p:cNvPr>
          <p:cNvSpPr txBox="1"/>
          <p:nvPr userDrawn="1"/>
        </p:nvSpPr>
        <p:spPr>
          <a:xfrm>
            <a:off x="6537506"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הכנה למחקר</a:t>
            </a:r>
          </a:p>
        </p:txBody>
      </p:sp>
      <p:pic>
        <p:nvPicPr>
          <p:cNvPr id="22" name="Graphic 21">
            <a:extLst>
              <a:ext uri="{FF2B5EF4-FFF2-40B4-BE49-F238E27FC236}">
                <a16:creationId xmlns:a16="http://schemas.microsoft.com/office/drawing/2014/main" id="{002B793F-549F-B59B-8D03-E44565366DF0}"/>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flipH="1">
            <a:off x="7997084" y="68580"/>
            <a:ext cx="491831" cy="515032"/>
          </a:xfrm>
          <a:prstGeom prst="rect">
            <a:avLst/>
          </a:prstGeom>
        </p:spPr>
      </p:pic>
    </p:spTree>
    <p:extLst>
      <p:ext uri="{BB962C8B-B14F-4D97-AF65-F5344CB8AC3E}">
        <p14:creationId xmlns:p14="http://schemas.microsoft.com/office/powerpoint/2010/main" val="201682020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Rectangle: Rounded Corners 48">
            <a:extLst>
              <a:ext uri="{FF2B5EF4-FFF2-40B4-BE49-F238E27FC236}">
                <a16:creationId xmlns:a16="http://schemas.microsoft.com/office/drawing/2014/main" id="{9B560F94-8296-226B-3A89-055C79CE8EF8}"/>
              </a:ext>
            </a:extLst>
          </p:cNvPr>
          <p:cNvSpPr/>
          <p:nvPr userDrawn="1"/>
        </p:nvSpPr>
        <p:spPr>
          <a:xfrm>
            <a:off x="703385" y="565519"/>
            <a:ext cx="5353538" cy="601538"/>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9" name="TextBox 8">
            <a:extLst>
              <a:ext uri="{FF2B5EF4-FFF2-40B4-BE49-F238E27FC236}">
                <a16:creationId xmlns:a16="http://schemas.microsoft.com/office/drawing/2014/main" id="{15504AC6-1108-0514-6D92-9D5F9637A7D8}"/>
              </a:ext>
            </a:extLst>
          </p:cNvPr>
          <p:cNvSpPr txBox="1"/>
          <p:nvPr userDrawn="1"/>
        </p:nvSpPr>
        <p:spPr>
          <a:xfrm>
            <a:off x="5678855" y="599347"/>
            <a:ext cx="361826" cy="553998"/>
          </a:xfrm>
          <a:prstGeom prst="rect">
            <a:avLst/>
          </a:prstGeom>
          <a:noFill/>
        </p:spPr>
        <p:txBody>
          <a:bodyPr wrap="square">
            <a:spAutoFit/>
          </a:bodyPr>
          <a:lstStyle/>
          <a:p>
            <a:pPr algn="r"/>
            <a:r>
              <a:rPr lang="en-US" sz="3000" dirty="0">
                <a:solidFill>
                  <a:srgbClr val="E18063"/>
                </a:solidFill>
                <a:latin typeface="Calibri Light" panose="020F0302020204030204" pitchFamily="34" charset="0"/>
                <a:cs typeface="Calibri Light" panose="020F0302020204030204" pitchFamily="34" charset="0"/>
              </a:rPr>
              <a:t>1</a:t>
            </a:r>
            <a:endParaRPr lang="aa-ET" sz="3000" dirty="0">
              <a:solidFill>
                <a:srgbClr val="E18063"/>
              </a:solidFill>
              <a:latin typeface="Calibri Light" panose="020F0302020204030204" pitchFamily="34" charset="0"/>
              <a:cs typeface="Calibri Light" panose="020F0302020204030204" pitchFamily="34" charset="0"/>
            </a:endParaRPr>
          </a:p>
        </p:txBody>
      </p:sp>
      <p:sp>
        <p:nvSpPr>
          <p:cNvPr id="10" name="Google Shape;277;p39">
            <a:extLst>
              <a:ext uri="{FF2B5EF4-FFF2-40B4-BE49-F238E27FC236}">
                <a16:creationId xmlns:a16="http://schemas.microsoft.com/office/drawing/2014/main" id="{7480047F-5727-F736-0894-C6464FB9A1E9}"/>
              </a:ext>
            </a:extLst>
          </p:cNvPr>
          <p:cNvSpPr txBox="1"/>
          <p:nvPr userDrawn="1"/>
        </p:nvSpPr>
        <p:spPr>
          <a:xfrm>
            <a:off x="6197748" y="1265657"/>
            <a:ext cx="2612505" cy="758043"/>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x-none" dirty="0">
                <a:solidFill>
                  <a:srgbClr val="435269"/>
                </a:solidFill>
                <a:latin typeface="Calibri" panose="020F0502020204030204" pitchFamily="34" charset="0"/>
                <a:ea typeface="Calibri"/>
                <a:cs typeface="Calibri" panose="020F0502020204030204" pitchFamily="34" charset="0"/>
                <a:sym typeface="Calibri"/>
              </a:rPr>
              <a:t>בעקבות ההתבוננות ב</a:t>
            </a:r>
            <a:r>
              <a:rPr lang="x-none" u="none" strike="noStrike" cap="none" dirty="0">
                <a:solidFill>
                  <a:srgbClr val="435269"/>
                </a:solidFill>
                <a:latin typeface="Calibri" panose="020F0502020204030204" pitchFamily="34" charset="0"/>
                <a:ea typeface="Calibri"/>
                <a:cs typeface="Calibri" panose="020F0502020204030204" pitchFamily="34" charset="0"/>
                <a:sym typeface="Calibri"/>
              </a:rPr>
              <a:t>תמונות</a:t>
            </a:r>
            <a:r>
              <a:rPr lang="he-IL" u="none" strike="noStrike" cap="none" dirty="0">
                <a:solidFill>
                  <a:srgbClr val="435269"/>
                </a:solidFill>
                <a:latin typeface="Calibri" panose="020F0502020204030204" pitchFamily="34" charset="0"/>
                <a:ea typeface="Calibri"/>
                <a:cs typeface="Calibri" panose="020F0502020204030204" pitchFamily="34" charset="0"/>
                <a:sym typeface="Calibri"/>
              </a:rPr>
              <a:t>,</a:t>
            </a:r>
            <a:r>
              <a:rPr lang="x-none" u="none" strike="noStrike" cap="none" dirty="0">
                <a:solidFill>
                  <a:srgbClr val="435269"/>
                </a:solidFill>
                <a:latin typeface="Calibri" panose="020F0502020204030204" pitchFamily="34" charset="0"/>
                <a:ea typeface="Calibri"/>
                <a:cs typeface="Calibri" panose="020F0502020204030204" pitchFamily="34" charset="0"/>
                <a:sym typeface="Calibri"/>
              </a:rPr>
              <a:t> </a:t>
            </a:r>
            <a:br>
              <a:rPr lang="en-US" u="none" strike="noStrike" cap="none" dirty="0">
                <a:solidFill>
                  <a:srgbClr val="435269"/>
                </a:solidFill>
                <a:latin typeface="Calibri" panose="020F0502020204030204" pitchFamily="34" charset="0"/>
                <a:ea typeface="Calibri"/>
                <a:cs typeface="Calibri" panose="020F0502020204030204" pitchFamily="34" charset="0"/>
                <a:sym typeface="Calibri"/>
              </a:rPr>
            </a:br>
            <a:r>
              <a:rPr lang="x-none" u="none" strike="noStrike" cap="none" dirty="0">
                <a:solidFill>
                  <a:srgbClr val="435269"/>
                </a:solidFill>
                <a:latin typeface="Calibri" panose="020F0502020204030204" pitchFamily="34" charset="0"/>
                <a:ea typeface="Calibri"/>
                <a:cs typeface="Calibri" panose="020F0502020204030204" pitchFamily="34" charset="0"/>
                <a:sym typeface="Calibri"/>
              </a:rPr>
              <a:t>צפייה בסרטון והתנסות בהדמיה </a:t>
            </a:r>
            <a:endParaRPr u="none" strike="noStrike" cap="none" dirty="0">
              <a:solidFill>
                <a:srgbClr val="435269"/>
              </a:solidFill>
              <a:latin typeface="Calibri" panose="020F0502020204030204" pitchFamily="34" charset="0"/>
              <a:ea typeface="Calibri"/>
              <a:cs typeface="Calibri" panose="020F0502020204030204" pitchFamily="34" charset="0"/>
              <a:sym typeface="Calibri"/>
            </a:endParaRPr>
          </a:p>
          <a:p>
            <a:pPr marL="0" marR="0" lvl="0" indent="0" algn="r" rtl="1">
              <a:lnSpc>
                <a:spcPct val="100000"/>
              </a:lnSpc>
              <a:spcBef>
                <a:spcPts val="0"/>
              </a:spcBef>
              <a:spcAft>
                <a:spcPts val="0"/>
              </a:spcAft>
              <a:buClr>
                <a:srgbClr val="000000"/>
              </a:buClr>
              <a:buSzPts val="1400"/>
              <a:buFont typeface="Arial"/>
              <a:buNone/>
            </a:pPr>
            <a:r>
              <a:rPr lang="x-none" dirty="0">
                <a:solidFill>
                  <a:srgbClr val="435269"/>
                </a:solidFill>
                <a:latin typeface="Calibri" panose="020F0502020204030204" pitchFamily="34" charset="0"/>
                <a:ea typeface="Calibri"/>
                <a:cs typeface="Calibri" panose="020F0502020204030204" pitchFamily="34" charset="0"/>
                <a:sym typeface="Calibri"/>
              </a:rPr>
              <a:t>ענו על השאלות הבאות:</a:t>
            </a:r>
            <a:endParaRPr u="none" strike="noStrike" cap="none" dirty="0">
              <a:solidFill>
                <a:srgbClr val="435269"/>
              </a:solidFill>
              <a:latin typeface="Calibri" panose="020F0502020204030204" pitchFamily="34" charset="0"/>
              <a:ea typeface="Calibri"/>
              <a:cs typeface="Calibri" panose="020F0502020204030204" pitchFamily="34" charset="0"/>
              <a:sym typeface="Calibri"/>
            </a:endParaRPr>
          </a:p>
          <a:p>
            <a:pPr marL="0" marR="0" lvl="0" indent="0" algn="r" rtl="1">
              <a:lnSpc>
                <a:spcPct val="100000"/>
              </a:lnSpc>
              <a:spcBef>
                <a:spcPts val="0"/>
              </a:spcBef>
              <a:spcAft>
                <a:spcPts val="0"/>
              </a:spcAft>
              <a:buClr>
                <a:srgbClr val="000000"/>
              </a:buClr>
              <a:buSzPts val="1400"/>
              <a:buFont typeface="Arial"/>
              <a:buNone/>
            </a:pPr>
            <a:endParaRPr u="none" strike="noStrike" cap="none" dirty="0">
              <a:solidFill>
                <a:srgbClr val="435269"/>
              </a:solidFill>
              <a:latin typeface="Calibri" panose="020F0502020204030204" pitchFamily="34" charset="0"/>
              <a:cs typeface="Calibri" panose="020F0502020204030204" pitchFamily="34" charset="0"/>
              <a:sym typeface="Arial"/>
            </a:endParaRPr>
          </a:p>
        </p:txBody>
      </p:sp>
      <p:sp>
        <p:nvSpPr>
          <p:cNvPr id="23" name="Google Shape;278;p39">
            <a:extLst>
              <a:ext uri="{FF2B5EF4-FFF2-40B4-BE49-F238E27FC236}">
                <a16:creationId xmlns:a16="http://schemas.microsoft.com/office/drawing/2014/main" id="{AA0252EC-5E55-2ABC-8038-74872EC83005}"/>
              </a:ext>
            </a:extLst>
          </p:cNvPr>
          <p:cNvSpPr txBox="1"/>
          <p:nvPr userDrawn="1"/>
        </p:nvSpPr>
        <p:spPr>
          <a:xfrm>
            <a:off x="6130211" y="664119"/>
            <a:ext cx="2689812" cy="769411"/>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2400" b="1" dirty="0">
                <a:solidFill>
                  <a:srgbClr val="E08063"/>
                </a:solidFill>
                <a:latin typeface="Calibri" panose="020F0502020204030204" pitchFamily="34" charset="0"/>
                <a:cs typeface="Calibri" panose="020F0502020204030204" pitchFamily="34" charset="0"/>
              </a:rPr>
              <a:t>אתגר השוואתי #1 </a:t>
            </a:r>
            <a:br>
              <a:rPr lang="en-US" sz="2400" b="1" dirty="0">
                <a:solidFill>
                  <a:srgbClr val="E08063"/>
                </a:solidFill>
                <a:latin typeface="Calibri" panose="020F0502020204030204" pitchFamily="34" charset="0"/>
                <a:cs typeface="Calibri" panose="020F0502020204030204" pitchFamily="34" charset="0"/>
              </a:rPr>
            </a:br>
            <a:r>
              <a:rPr lang="x-none" b="1" dirty="0">
                <a:solidFill>
                  <a:srgbClr val="435269"/>
                </a:solidFill>
                <a:latin typeface="Calibri" panose="020F0502020204030204" pitchFamily="34" charset="0"/>
                <a:cs typeface="Calibri" panose="020F0502020204030204" pitchFamily="34" charset="0"/>
              </a:rPr>
              <a:t>משווים בין אמצעי תחבורה שונים</a:t>
            </a:r>
            <a:endParaRPr b="1" dirty="0">
              <a:solidFill>
                <a:srgbClr val="435269"/>
              </a:solidFill>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740FE900-D5DE-F3F1-AFCB-F2A1A70E8EBE}"/>
              </a:ext>
            </a:extLst>
          </p:cNvPr>
          <p:cNvCxnSpPr>
            <a:cxnSpLocks/>
          </p:cNvCxnSpPr>
          <p:nvPr userDrawn="1"/>
        </p:nvCxnSpPr>
        <p:spPr>
          <a:xfrm>
            <a:off x="5696439" y="687267"/>
            <a:ext cx="0" cy="39414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ED204C2-8AD0-CB4C-D4BD-9786D9FC1AD9}"/>
              </a:ext>
            </a:extLst>
          </p:cNvPr>
          <p:cNvSpPr txBox="1"/>
          <p:nvPr userDrawn="1"/>
        </p:nvSpPr>
        <p:spPr>
          <a:xfrm>
            <a:off x="544002" y="622497"/>
            <a:ext cx="5161230" cy="523220"/>
          </a:xfrm>
          <a:prstGeom prst="rect">
            <a:avLst/>
          </a:prstGeom>
          <a:noFill/>
        </p:spPr>
        <p:txBody>
          <a:bodyPr wrap="square">
            <a:spAutoFit/>
          </a:bodyPr>
          <a:lstStyle/>
          <a:p>
            <a:pPr marL="7938" marR="0" lvl="0" algn="r" rtl="1">
              <a:lnSpc>
                <a:spcPct val="100000"/>
              </a:lnSpc>
              <a:spcBef>
                <a:spcPts val="0"/>
              </a:spcBef>
              <a:spcAft>
                <a:spcPts val="0"/>
              </a:spcAft>
              <a:buClr>
                <a:schemeClr val="dk1"/>
              </a:buClr>
              <a:buSzPts val="1400"/>
            </a:pPr>
            <a:r>
              <a:rPr lang="he-IL" b="1" dirty="0">
                <a:solidFill>
                  <a:srgbClr val="435269"/>
                </a:solidFill>
                <a:latin typeface="Calibri"/>
                <a:ea typeface="Calibri"/>
                <a:cs typeface="Calibri"/>
                <a:sym typeface="Calibri"/>
              </a:rPr>
              <a:t>הסבירו: </a:t>
            </a:r>
            <a:r>
              <a:rPr lang="he-IL" dirty="0">
                <a:solidFill>
                  <a:srgbClr val="435269"/>
                </a:solidFill>
                <a:latin typeface="Calibri"/>
                <a:ea typeface="Calibri"/>
                <a:cs typeface="Calibri"/>
                <a:sym typeface="Calibri"/>
              </a:rPr>
              <a:t>מה יהיה אמצעי התחבורה היעיל ביותר מבחינת הפחתת </a:t>
            </a:r>
            <a:br>
              <a:rPr lang="en-US" dirty="0">
                <a:solidFill>
                  <a:srgbClr val="435269"/>
                </a:solidFill>
                <a:latin typeface="Calibri"/>
                <a:ea typeface="Calibri"/>
                <a:cs typeface="Calibri"/>
                <a:sym typeface="Calibri"/>
              </a:rPr>
            </a:br>
            <a:r>
              <a:rPr lang="he-IL" dirty="0">
                <a:solidFill>
                  <a:srgbClr val="435269"/>
                </a:solidFill>
                <a:latin typeface="Calibri"/>
                <a:ea typeface="Calibri"/>
                <a:cs typeface="Calibri"/>
                <a:sym typeface="Calibri"/>
              </a:rPr>
              <a:t>זיהום אוויר? </a:t>
            </a:r>
          </a:p>
        </p:txBody>
      </p:sp>
      <p:sp>
        <p:nvSpPr>
          <p:cNvPr id="26" name="Rectangle: Rounded Corners 48">
            <a:extLst>
              <a:ext uri="{FF2B5EF4-FFF2-40B4-BE49-F238E27FC236}">
                <a16:creationId xmlns:a16="http://schemas.microsoft.com/office/drawing/2014/main" id="{EBDEBD14-3784-1A83-B1DE-9FF08AEAB457}"/>
              </a:ext>
            </a:extLst>
          </p:cNvPr>
          <p:cNvSpPr/>
          <p:nvPr userDrawn="1"/>
        </p:nvSpPr>
        <p:spPr>
          <a:xfrm>
            <a:off x="703384" y="1989872"/>
            <a:ext cx="5353539" cy="601538"/>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7" name="TextBox 26">
            <a:extLst>
              <a:ext uri="{FF2B5EF4-FFF2-40B4-BE49-F238E27FC236}">
                <a16:creationId xmlns:a16="http://schemas.microsoft.com/office/drawing/2014/main" id="{7CD4EACD-D0CB-6A68-FEE6-4D14D29CA6E9}"/>
              </a:ext>
            </a:extLst>
          </p:cNvPr>
          <p:cNvSpPr txBox="1"/>
          <p:nvPr userDrawn="1"/>
        </p:nvSpPr>
        <p:spPr>
          <a:xfrm>
            <a:off x="5678855" y="2023700"/>
            <a:ext cx="361826" cy="553998"/>
          </a:xfrm>
          <a:prstGeom prst="rect">
            <a:avLst/>
          </a:prstGeom>
          <a:noFill/>
        </p:spPr>
        <p:txBody>
          <a:bodyPr wrap="square">
            <a:spAutoFit/>
          </a:bodyPr>
          <a:lstStyle/>
          <a:p>
            <a:pPr algn="r"/>
            <a:r>
              <a:rPr lang="en-US" sz="3000" dirty="0">
                <a:solidFill>
                  <a:srgbClr val="E18063"/>
                </a:solidFill>
                <a:latin typeface="Calibri Light" panose="020F0302020204030204" pitchFamily="34" charset="0"/>
                <a:cs typeface="Calibri Light" panose="020F0302020204030204" pitchFamily="34" charset="0"/>
              </a:rPr>
              <a:t>2</a:t>
            </a:r>
            <a:endParaRPr lang="aa-ET" sz="3000" dirty="0">
              <a:solidFill>
                <a:srgbClr val="E18063"/>
              </a:solidFill>
              <a:latin typeface="Calibri Light" panose="020F0302020204030204" pitchFamily="34" charset="0"/>
              <a:cs typeface="Calibri Light" panose="020F0302020204030204" pitchFamily="34" charset="0"/>
            </a:endParaRPr>
          </a:p>
        </p:txBody>
      </p:sp>
      <p:cxnSp>
        <p:nvCxnSpPr>
          <p:cNvPr id="28" name="Straight Connector 27">
            <a:extLst>
              <a:ext uri="{FF2B5EF4-FFF2-40B4-BE49-F238E27FC236}">
                <a16:creationId xmlns:a16="http://schemas.microsoft.com/office/drawing/2014/main" id="{D8B7D203-39DD-3473-E5F7-37A192181DE7}"/>
              </a:ext>
            </a:extLst>
          </p:cNvPr>
          <p:cNvCxnSpPr>
            <a:cxnSpLocks/>
          </p:cNvCxnSpPr>
          <p:nvPr userDrawn="1"/>
        </p:nvCxnSpPr>
        <p:spPr>
          <a:xfrm>
            <a:off x="5705231" y="2111620"/>
            <a:ext cx="0" cy="39414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8CF45E9-874F-3548-008F-34E7675CA019}"/>
              </a:ext>
            </a:extLst>
          </p:cNvPr>
          <p:cNvSpPr txBox="1"/>
          <p:nvPr userDrawn="1"/>
        </p:nvSpPr>
        <p:spPr>
          <a:xfrm>
            <a:off x="1036517" y="2057518"/>
            <a:ext cx="4668714" cy="523220"/>
          </a:xfrm>
          <a:prstGeom prst="rect">
            <a:avLst/>
          </a:prstGeom>
          <a:noFill/>
        </p:spPr>
        <p:txBody>
          <a:bodyPr wrap="square">
            <a:spAutoFit/>
          </a:bodyPr>
          <a:lstStyle/>
          <a:p>
            <a:pPr marL="7938" marR="0" lvl="0" algn="r" rtl="1">
              <a:lnSpc>
                <a:spcPct val="100000"/>
              </a:lnSpc>
              <a:spcBef>
                <a:spcPts val="0"/>
              </a:spcBef>
              <a:spcAft>
                <a:spcPts val="0"/>
              </a:spcAft>
              <a:buClr>
                <a:schemeClr val="dk1"/>
              </a:buClr>
              <a:buSzPts val="1400"/>
            </a:pPr>
            <a:r>
              <a:rPr lang="he-IL" b="1" dirty="0">
                <a:solidFill>
                  <a:srgbClr val="435269"/>
                </a:solidFill>
                <a:latin typeface="Calibri"/>
                <a:ea typeface="Calibri"/>
                <a:cs typeface="Calibri"/>
                <a:sym typeface="Calibri"/>
              </a:rPr>
              <a:t>הסבירו: </a:t>
            </a:r>
            <a:r>
              <a:rPr lang="x-none" dirty="0">
                <a:solidFill>
                  <a:srgbClr val="435269"/>
                </a:solidFill>
                <a:latin typeface="Calibri"/>
                <a:ea typeface="Calibri"/>
                <a:cs typeface="Calibri"/>
                <a:sym typeface="Calibri"/>
              </a:rPr>
              <a:t>מה יהיה אמצעי התחבורה היעיל ביותר מבחינת עומסי התחבורה בעיר?</a:t>
            </a:r>
            <a:endParaRPr lang="he-IL" dirty="0">
              <a:solidFill>
                <a:srgbClr val="435269"/>
              </a:solidFill>
              <a:latin typeface="Calibri"/>
              <a:ea typeface="Calibri"/>
              <a:cs typeface="Calibri"/>
              <a:sym typeface="Calibri"/>
            </a:endParaRPr>
          </a:p>
        </p:txBody>
      </p:sp>
      <p:sp>
        <p:nvSpPr>
          <p:cNvPr id="30" name="Rectangle: Rounded Corners 48">
            <a:extLst>
              <a:ext uri="{FF2B5EF4-FFF2-40B4-BE49-F238E27FC236}">
                <a16:creationId xmlns:a16="http://schemas.microsoft.com/office/drawing/2014/main" id="{C3DB7187-7CC8-0BC6-11A5-1C5FDBA675F5}"/>
              </a:ext>
            </a:extLst>
          </p:cNvPr>
          <p:cNvSpPr/>
          <p:nvPr userDrawn="1"/>
        </p:nvSpPr>
        <p:spPr>
          <a:xfrm>
            <a:off x="703384" y="3493357"/>
            <a:ext cx="5353539" cy="601538"/>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1" name="TextBox 30">
            <a:extLst>
              <a:ext uri="{FF2B5EF4-FFF2-40B4-BE49-F238E27FC236}">
                <a16:creationId xmlns:a16="http://schemas.microsoft.com/office/drawing/2014/main" id="{245729D2-A702-988B-7549-39B4E86DA9DB}"/>
              </a:ext>
            </a:extLst>
          </p:cNvPr>
          <p:cNvSpPr txBox="1"/>
          <p:nvPr userDrawn="1"/>
        </p:nvSpPr>
        <p:spPr>
          <a:xfrm>
            <a:off x="5678855" y="3527185"/>
            <a:ext cx="361826" cy="553998"/>
          </a:xfrm>
          <a:prstGeom prst="rect">
            <a:avLst/>
          </a:prstGeom>
          <a:noFill/>
        </p:spPr>
        <p:txBody>
          <a:bodyPr wrap="square">
            <a:spAutoFit/>
          </a:bodyPr>
          <a:lstStyle/>
          <a:p>
            <a:pPr algn="r"/>
            <a:r>
              <a:rPr lang="en-US" sz="3000" dirty="0">
                <a:solidFill>
                  <a:srgbClr val="E18063"/>
                </a:solidFill>
                <a:latin typeface="Calibri Light" panose="020F0302020204030204" pitchFamily="34" charset="0"/>
                <a:cs typeface="Calibri Light" panose="020F0302020204030204" pitchFamily="34" charset="0"/>
              </a:rPr>
              <a:t>3</a:t>
            </a:r>
            <a:endParaRPr lang="aa-ET" sz="3000" dirty="0">
              <a:solidFill>
                <a:srgbClr val="E18063"/>
              </a:solidFill>
              <a:latin typeface="Calibri Light" panose="020F0302020204030204" pitchFamily="34" charset="0"/>
              <a:cs typeface="Calibri Light" panose="020F0302020204030204" pitchFamily="34" charset="0"/>
            </a:endParaRPr>
          </a:p>
        </p:txBody>
      </p:sp>
      <p:cxnSp>
        <p:nvCxnSpPr>
          <p:cNvPr id="32" name="Straight Connector 31">
            <a:extLst>
              <a:ext uri="{FF2B5EF4-FFF2-40B4-BE49-F238E27FC236}">
                <a16:creationId xmlns:a16="http://schemas.microsoft.com/office/drawing/2014/main" id="{FA7B76C3-1188-6CB9-0799-28EFE8C03507}"/>
              </a:ext>
            </a:extLst>
          </p:cNvPr>
          <p:cNvCxnSpPr>
            <a:cxnSpLocks/>
          </p:cNvCxnSpPr>
          <p:nvPr userDrawn="1"/>
        </p:nvCxnSpPr>
        <p:spPr>
          <a:xfrm>
            <a:off x="5705231" y="3615105"/>
            <a:ext cx="0" cy="39414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1834ABE-ABFE-F3BA-F663-EE96DD7BD1A7}"/>
              </a:ext>
            </a:extLst>
          </p:cNvPr>
          <p:cNvSpPr txBox="1"/>
          <p:nvPr userDrawn="1"/>
        </p:nvSpPr>
        <p:spPr>
          <a:xfrm>
            <a:off x="1036517" y="3629913"/>
            <a:ext cx="4668714" cy="307777"/>
          </a:xfrm>
          <a:prstGeom prst="rect">
            <a:avLst/>
          </a:prstGeom>
          <a:noFill/>
        </p:spPr>
        <p:txBody>
          <a:bodyPr wrap="square">
            <a:spAutoFit/>
          </a:bodyPr>
          <a:lstStyle/>
          <a:p>
            <a:pPr marL="7938" marR="0" lvl="0" algn="r" rtl="1">
              <a:lnSpc>
                <a:spcPct val="100000"/>
              </a:lnSpc>
              <a:spcBef>
                <a:spcPts val="0"/>
              </a:spcBef>
              <a:spcAft>
                <a:spcPts val="0"/>
              </a:spcAft>
              <a:buClr>
                <a:schemeClr val="dk1"/>
              </a:buClr>
              <a:buSzPts val="1400"/>
            </a:pPr>
            <a:r>
              <a:rPr lang="he-IL" b="1" dirty="0">
                <a:solidFill>
                  <a:srgbClr val="435269"/>
                </a:solidFill>
                <a:latin typeface="Calibri"/>
                <a:ea typeface="Calibri"/>
                <a:cs typeface="Calibri"/>
                <a:sym typeface="Calibri"/>
              </a:rPr>
              <a:t>הסבירו: </a:t>
            </a:r>
            <a:r>
              <a:rPr lang="he-IL" dirty="0">
                <a:solidFill>
                  <a:srgbClr val="435269"/>
                </a:solidFill>
                <a:latin typeface="Calibri"/>
                <a:ea typeface="Calibri"/>
                <a:cs typeface="Calibri"/>
                <a:sym typeface="Calibri"/>
              </a:rPr>
              <a:t>מה יהיה אמצעי התחבורה הנוח ביותר?</a:t>
            </a:r>
          </a:p>
        </p:txBody>
      </p:sp>
      <p:pic>
        <p:nvPicPr>
          <p:cNvPr id="34" name="Graphic 33">
            <a:extLst>
              <a:ext uri="{FF2B5EF4-FFF2-40B4-BE49-F238E27FC236}">
                <a16:creationId xmlns:a16="http://schemas.microsoft.com/office/drawing/2014/main" id="{75761B81-7DA3-21C0-6610-32F369B10E9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12567"/>
          <a:stretch/>
        </p:blipFill>
        <p:spPr>
          <a:xfrm>
            <a:off x="6460133" y="2839586"/>
            <a:ext cx="2683868" cy="2004658"/>
          </a:xfrm>
          <a:prstGeom prst="rect">
            <a:avLst/>
          </a:prstGeom>
        </p:spPr>
      </p:pic>
      <p:sp>
        <p:nvSpPr>
          <p:cNvPr id="35" name="Rectangle: Rounded Corners 48">
            <a:extLst>
              <a:ext uri="{FF2B5EF4-FFF2-40B4-BE49-F238E27FC236}">
                <a16:creationId xmlns:a16="http://schemas.microsoft.com/office/drawing/2014/main" id="{1BE94BC0-A9B6-8167-1A2A-00F9F06DB9E3}"/>
              </a:ext>
            </a:extLst>
          </p:cNvPr>
          <p:cNvSpPr/>
          <p:nvPr userDrawn="1"/>
        </p:nvSpPr>
        <p:spPr>
          <a:xfrm rot="16200000">
            <a:off x="7425956" y="-656178"/>
            <a:ext cx="370522" cy="2146514"/>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6" name="TextBox 35">
            <a:extLst>
              <a:ext uri="{FF2B5EF4-FFF2-40B4-BE49-F238E27FC236}">
                <a16:creationId xmlns:a16="http://schemas.microsoft.com/office/drawing/2014/main" id="{ACA2EE72-3FB5-4D7B-9BF5-ECB57998A3DF}"/>
              </a:ext>
            </a:extLst>
          </p:cNvPr>
          <p:cNvSpPr txBox="1"/>
          <p:nvPr userDrawn="1"/>
        </p:nvSpPr>
        <p:spPr>
          <a:xfrm>
            <a:off x="6537506" y="24933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הכנה למחקר</a:t>
            </a:r>
          </a:p>
        </p:txBody>
      </p:sp>
      <p:pic>
        <p:nvPicPr>
          <p:cNvPr id="37" name="Graphic 36">
            <a:extLst>
              <a:ext uri="{FF2B5EF4-FFF2-40B4-BE49-F238E27FC236}">
                <a16:creationId xmlns:a16="http://schemas.microsoft.com/office/drawing/2014/main" id="{99D13175-AD7D-0B3C-B2E6-40C699A420B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flipH="1">
            <a:off x="7997084" y="83820"/>
            <a:ext cx="491831" cy="515032"/>
          </a:xfrm>
          <a:prstGeom prst="rect">
            <a:avLst/>
          </a:prstGeom>
        </p:spPr>
      </p:pic>
    </p:spTree>
    <p:extLst>
      <p:ext uri="{BB962C8B-B14F-4D97-AF65-F5344CB8AC3E}">
        <p14:creationId xmlns:p14="http://schemas.microsoft.com/office/powerpoint/2010/main" val="137787403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pic>
        <p:nvPicPr>
          <p:cNvPr id="6" name="Google Shape;284;p40">
            <a:extLst>
              <a:ext uri="{FF2B5EF4-FFF2-40B4-BE49-F238E27FC236}">
                <a16:creationId xmlns:a16="http://schemas.microsoft.com/office/drawing/2014/main" id="{434BE466-4014-D8D1-07D8-9AE6F15055DB}"/>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5652153" y="1893169"/>
            <a:ext cx="3060046" cy="1312089"/>
          </a:xfrm>
          <a:prstGeom prst="roundRect">
            <a:avLst>
              <a:gd name="adj" fmla="val 13061"/>
            </a:avLst>
          </a:prstGeom>
          <a:noFill/>
          <a:ln>
            <a:noFill/>
          </a:ln>
        </p:spPr>
      </p:pic>
      <p:pic>
        <p:nvPicPr>
          <p:cNvPr id="7" name="Google Shape;285;p40">
            <a:extLst>
              <a:ext uri="{FF2B5EF4-FFF2-40B4-BE49-F238E27FC236}">
                <a16:creationId xmlns:a16="http://schemas.microsoft.com/office/drawing/2014/main" id="{E05A4E59-ABA7-9198-0D7E-162DA380944E}"/>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t="19107" b="22549"/>
          <a:stretch/>
        </p:blipFill>
        <p:spPr>
          <a:xfrm>
            <a:off x="5652196" y="3561386"/>
            <a:ext cx="3060004" cy="1125485"/>
          </a:xfrm>
          <a:prstGeom prst="roundRect">
            <a:avLst/>
          </a:prstGeom>
          <a:noFill/>
          <a:ln>
            <a:noFill/>
          </a:ln>
        </p:spPr>
      </p:pic>
      <p:sp>
        <p:nvSpPr>
          <p:cNvPr id="8" name="Google Shape;286;p40">
            <a:extLst>
              <a:ext uri="{FF2B5EF4-FFF2-40B4-BE49-F238E27FC236}">
                <a16:creationId xmlns:a16="http://schemas.microsoft.com/office/drawing/2014/main" id="{973C2DE2-E0A0-2D18-3B5E-6C97E8112284}"/>
              </a:ext>
            </a:extLst>
          </p:cNvPr>
          <p:cNvSpPr txBox="1"/>
          <p:nvPr userDrawn="1"/>
        </p:nvSpPr>
        <p:spPr>
          <a:xfrm>
            <a:off x="6395371" y="583984"/>
            <a:ext cx="2385065" cy="5539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2400" b="1" dirty="0">
                <a:solidFill>
                  <a:srgbClr val="E08063"/>
                </a:solidFill>
                <a:latin typeface="Calibri" panose="020F0502020204030204" pitchFamily="34" charset="0"/>
                <a:cs typeface="Calibri" panose="020F0502020204030204" pitchFamily="34" charset="0"/>
              </a:rPr>
              <a:t>אתגר השוואתי #</a:t>
            </a:r>
            <a:r>
              <a:rPr lang="en-US" sz="2400" b="1" dirty="0">
                <a:solidFill>
                  <a:srgbClr val="E08063"/>
                </a:solidFill>
                <a:latin typeface="Calibri" panose="020F0502020204030204" pitchFamily="34" charset="0"/>
                <a:cs typeface="Calibri" panose="020F0502020204030204" pitchFamily="34" charset="0"/>
              </a:rPr>
              <a:t> 2 </a:t>
            </a:r>
            <a:endParaRPr sz="1800" b="1" dirty="0">
              <a:solidFill>
                <a:srgbClr val="435269"/>
              </a:solidFill>
              <a:latin typeface="Calibri" panose="020F0502020204030204" pitchFamily="34" charset="0"/>
              <a:cs typeface="Calibri" panose="020F0502020204030204" pitchFamily="34" charset="0"/>
            </a:endParaRPr>
          </a:p>
        </p:txBody>
      </p:sp>
      <p:pic>
        <p:nvPicPr>
          <p:cNvPr id="9" name="Google Shape;288;p40" descr="https://www.avirnaki-jr.co.il/wp-content/uploads/2020/08/NL1.jpg">
            <a:extLst>
              <a:ext uri="{FF2B5EF4-FFF2-40B4-BE49-F238E27FC236}">
                <a16:creationId xmlns:a16="http://schemas.microsoft.com/office/drawing/2014/main" id="{0178C33D-78A0-1A6C-9034-000C3B1062F5}"/>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8086309" y="1089435"/>
            <a:ext cx="643475" cy="646475"/>
          </a:xfrm>
          <a:prstGeom prst="ellipse">
            <a:avLst/>
          </a:prstGeom>
          <a:noFill/>
          <a:ln>
            <a:noFill/>
          </a:ln>
        </p:spPr>
      </p:pic>
      <p:sp>
        <p:nvSpPr>
          <p:cNvPr id="10" name="Rectangle: Rounded Corners 48">
            <a:extLst>
              <a:ext uri="{FF2B5EF4-FFF2-40B4-BE49-F238E27FC236}">
                <a16:creationId xmlns:a16="http://schemas.microsoft.com/office/drawing/2014/main" id="{F56880A6-6521-FD41-72F4-A3DDFF7FF595}"/>
              </a:ext>
            </a:extLst>
          </p:cNvPr>
          <p:cNvSpPr/>
          <p:nvPr userDrawn="1"/>
        </p:nvSpPr>
        <p:spPr>
          <a:xfrm>
            <a:off x="536334" y="547935"/>
            <a:ext cx="4854971" cy="601538"/>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1" name="TextBox 10">
            <a:extLst>
              <a:ext uri="{FF2B5EF4-FFF2-40B4-BE49-F238E27FC236}">
                <a16:creationId xmlns:a16="http://schemas.microsoft.com/office/drawing/2014/main" id="{420D11A1-A55B-4D7D-669A-DDA3C8964BC0}"/>
              </a:ext>
            </a:extLst>
          </p:cNvPr>
          <p:cNvSpPr txBox="1"/>
          <p:nvPr userDrawn="1"/>
        </p:nvSpPr>
        <p:spPr>
          <a:xfrm>
            <a:off x="5046934" y="581763"/>
            <a:ext cx="328130" cy="553998"/>
          </a:xfrm>
          <a:prstGeom prst="rect">
            <a:avLst/>
          </a:prstGeom>
          <a:noFill/>
        </p:spPr>
        <p:txBody>
          <a:bodyPr wrap="square">
            <a:spAutoFit/>
          </a:bodyPr>
          <a:lstStyle/>
          <a:p>
            <a:pPr algn="r"/>
            <a:r>
              <a:rPr lang="en-US" sz="3000" dirty="0">
                <a:solidFill>
                  <a:srgbClr val="E18063"/>
                </a:solidFill>
                <a:latin typeface="Calibri Light" panose="020F0302020204030204" pitchFamily="34" charset="0"/>
                <a:cs typeface="Calibri Light" panose="020F0302020204030204" pitchFamily="34" charset="0"/>
              </a:rPr>
              <a:t>1</a:t>
            </a:r>
            <a:endParaRPr lang="aa-ET" sz="3000" dirty="0">
              <a:solidFill>
                <a:srgbClr val="E18063"/>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545632A2-EBEB-287B-BBBC-A81ED3870646}"/>
              </a:ext>
            </a:extLst>
          </p:cNvPr>
          <p:cNvCxnSpPr>
            <a:cxnSpLocks/>
          </p:cNvCxnSpPr>
          <p:nvPr userDrawn="1"/>
        </p:nvCxnSpPr>
        <p:spPr>
          <a:xfrm>
            <a:off x="5030822" y="669683"/>
            <a:ext cx="0" cy="39414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6F4C91C-D398-1372-ED98-83EE968418ED}"/>
              </a:ext>
            </a:extLst>
          </p:cNvPr>
          <p:cNvSpPr txBox="1"/>
          <p:nvPr userDrawn="1"/>
        </p:nvSpPr>
        <p:spPr>
          <a:xfrm>
            <a:off x="805690" y="712296"/>
            <a:ext cx="4233924" cy="307777"/>
          </a:xfrm>
          <a:prstGeom prst="rect">
            <a:avLst/>
          </a:prstGeom>
          <a:noFill/>
        </p:spPr>
        <p:txBody>
          <a:bodyPr wrap="square">
            <a:spAutoFit/>
          </a:bodyPr>
          <a:lstStyle/>
          <a:p>
            <a:pPr marL="7938" marR="0" lvl="0" algn="r" rtl="1">
              <a:lnSpc>
                <a:spcPct val="100000"/>
              </a:lnSpc>
              <a:spcBef>
                <a:spcPts val="0"/>
              </a:spcBef>
              <a:spcAft>
                <a:spcPts val="0"/>
              </a:spcAft>
              <a:buClr>
                <a:schemeClr val="dk1"/>
              </a:buClr>
              <a:buSzPts val="1400"/>
            </a:pPr>
            <a:r>
              <a:rPr lang="he-IL" dirty="0">
                <a:solidFill>
                  <a:srgbClr val="435269"/>
                </a:solidFill>
                <a:latin typeface="Calibri"/>
                <a:ea typeface="Calibri"/>
                <a:cs typeface="Calibri"/>
                <a:sym typeface="Calibri"/>
              </a:rPr>
              <a:t>מהו מקור האנרגיה שמפעיל את שני כלי התחבורה הללו?</a:t>
            </a:r>
          </a:p>
        </p:txBody>
      </p:sp>
      <p:sp>
        <p:nvSpPr>
          <p:cNvPr id="14" name="Rectangle: Rounded Corners 48">
            <a:extLst>
              <a:ext uri="{FF2B5EF4-FFF2-40B4-BE49-F238E27FC236}">
                <a16:creationId xmlns:a16="http://schemas.microsoft.com/office/drawing/2014/main" id="{46300164-A642-FF51-5041-57D4DEA8D2D1}"/>
              </a:ext>
            </a:extLst>
          </p:cNvPr>
          <p:cNvSpPr/>
          <p:nvPr userDrawn="1"/>
        </p:nvSpPr>
        <p:spPr>
          <a:xfrm>
            <a:off x="536334" y="1717106"/>
            <a:ext cx="4854972" cy="601538"/>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5" name="TextBox 14">
            <a:extLst>
              <a:ext uri="{FF2B5EF4-FFF2-40B4-BE49-F238E27FC236}">
                <a16:creationId xmlns:a16="http://schemas.microsoft.com/office/drawing/2014/main" id="{F81A9FFE-9550-2578-10DD-D46040DF5CCC}"/>
              </a:ext>
            </a:extLst>
          </p:cNvPr>
          <p:cNvSpPr txBox="1"/>
          <p:nvPr userDrawn="1"/>
        </p:nvSpPr>
        <p:spPr>
          <a:xfrm>
            <a:off x="5046934" y="1750934"/>
            <a:ext cx="328130" cy="553998"/>
          </a:xfrm>
          <a:prstGeom prst="rect">
            <a:avLst/>
          </a:prstGeom>
          <a:noFill/>
        </p:spPr>
        <p:txBody>
          <a:bodyPr wrap="square">
            <a:spAutoFit/>
          </a:bodyPr>
          <a:lstStyle/>
          <a:p>
            <a:pPr algn="r"/>
            <a:r>
              <a:rPr lang="en-US" sz="3000" dirty="0">
                <a:solidFill>
                  <a:srgbClr val="E18063"/>
                </a:solidFill>
                <a:latin typeface="Calibri Light" panose="020F0302020204030204" pitchFamily="34" charset="0"/>
                <a:cs typeface="Calibri Light" panose="020F0302020204030204" pitchFamily="34" charset="0"/>
              </a:rPr>
              <a:t>2</a:t>
            </a:r>
            <a:endParaRPr lang="aa-ET" sz="3000" dirty="0">
              <a:solidFill>
                <a:srgbClr val="E18063"/>
              </a:solidFill>
              <a:latin typeface="Calibri Light" panose="020F0302020204030204" pitchFamily="34" charset="0"/>
              <a:cs typeface="Calibri Light" panose="020F0302020204030204" pitchFamily="34" charset="0"/>
            </a:endParaRPr>
          </a:p>
        </p:txBody>
      </p:sp>
      <p:cxnSp>
        <p:nvCxnSpPr>
          <p:cNvPr id="16" name="Straight Connector 15">
            <a:extLst>
              <a:ext uri="{FF2B5EF4-FFF2-40B4-BE49-F238E27FC236}">
                <a16:creationId xmlns:a16="http://schemas.microsoft.com/office/drawing/2014/main" id="{38F25FB8-D67F-2560-E31D-54B2E044B65A}"/>
              </a:ext>
            </a:extLst>
          </p:cNvPr>
          <p:cNvCxnSpPr>
            <a:cxnSpLocks/>
          </p:cNvCxnSpPr>
          <p:nvPr userDrawn="1"/>
        </p:nvCxnSpPr>
        <p:spPr>
          <a:xfrm>
            <a:off x="5039614" y="1838854"/>
            <a:ext cx="0" cy="39414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B473727-0993-F976-6FBA-17AD72F8E84D}"/>
              </a:ext>
            </a:extLst>
          </p:cNvPr>
          <p:cNvSpPr txBox="1"/>
          <p:nvPr userDrawn="1"/>
        </p:nvSpPr>
        <p:spPr>
          <a:xfrm>
            <a:off x="431801" y="1784752"/>
            <a:ext cx="4607813" cy="738664"/>
          </a:xfrm>
          <a:prstGeom prst="rect">
            <a:avLst/>
          </a:prstGeom>
          <a:noFill/>
        </p:spPr>
        <p:txBody>
          <a:bodyPr wrap="square">
            <a:spAutoFit/>
          </a:bodyPr>
          <a:lstStyle/>
          <a:p>
            <a:pPr marL="7938" marR="0" lvl="0" algn="r" rtl="1">
              <a:lnSpc>
                <a:spcPct val="100000"/>
              </a:lnSpc>
              <a:spcBef>
                <a:spcPts val="0"/>
              </a:spcBef>
              <a:spcAft>
                <a:spcPts val="0"/>
              </a:spcAft>
              <a:buClr>
                <a:schemeClr val="dk1"/>
              </a:buClr>
              <a:buSzPts val="1400"/>
            </a:pPr>
            <a:r>
              <a:rPr lang="he-IL" dirty="0">
                <a:solidFill>
                  <a:srgbClr val="435269"/>
                </a:solidFill>
                <a:latin typeface="Calibri"/>
                <a:ea typeface="Calibri"/>
                <a:cs typeface="Calibri"/>
                <a:sym typeface="Calibri"/>
              </a:rPr>
              <a:t>כתבו כיצד כלי רכב אלו תורמים להפחתת זיהום האוויר </a:t>
            </a:r>
            <a:br>
              <a:rPr lang="en-US" dirty="0">
                <a:solidFill>
                  <a:srgbClr val="435269"/>
                </a:solidFill>
                <a:latin typeface="Calibri"/>
                <a:ea typeface="Calibri"/>
                <a:cs typeface="Calibri"/>
                <a:sym typeface="Calibri"/>
              </a:rPr>
            </a:br>
            <a:r>
              <a:rPr lang="he-IL" dirty="0">
                <a:solidFill>
                  <a:srgbClr val="435269"/>
                </a:solidFill>
                <a:latin typeface="Calibri"/>
                <a:ea typeface="Calibri"/>
                <a:cs typeface="Calibri"/>
                <a:sym typeface="Calibri"/>
              </a:rPr>
              <a:t>בעיר ירושלים?</a:t>
            </a:r>
          </a:p>
          <a:p>
            <a:pPr marL="7938" marR="0" lvl="0" algn="r" rtl="1">
              <a:lnSpc>
                <a:spcPct val="100000"/>
              </a:lnSpc>
              <a:spcBef>
                <a:spcPts val="0"/>
              </a:spcBef>
              <a:spcAft>
                <a:spcPts val="0"/>
              </a:spcAft>
              <a:buClr>
                <a:schemeClr val="dk1"/>
              </a:buClr>
              <a:buSzPts val="1400"/>
            </a:pPr>
            <a:endParaRPr lang="he-IL" dirty="0">
              <a:solidFill>
                <a:srgbClr val="435269"/>
              </a:solidFill>
              <a:latin typeface="Calibri"/>
              <a:ea typeface="Calibri"/>
              <a:cs typeface="Calibri"/>
              <a:sym typeface="Calibri"/>
            </a:endParaRPr>
          </a:p>
        </p:txBody>
      </p:sp>
      <p:sp>
        <p:nvSpPr>
          <p:cNvPr id="18" name="Rectangle: Rounded Corners 48">
            <a:extLst>
              <a:ext uri="{FF2B5EF4-FFF2-40B4-BE49-F238E27FC236}">
                <a16:creationId xmlns:a16="http://schemas.microsoft.com/office/drawing/2014/main" id="{30EA128E-9816-A18C-C1C5-C6623AB22EC7}"/>
              </a:ext>
            </a:extLst>
          </p:cNvPr>
          <p:cNvSpPr/>
          <p:nvPr userDrawn="1"/>
        </p:nvSpPr>
        <p:spPr>
          <a:xfrm>
            <a:off x="536334" y="3083209"/>
            <a:ext cx="4854972" cy="841672"/>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9" name="TextBox 18">
            <a:extLst>
              <a:ext uri="{FF2B5EF4-FFF2-40B4-BE49-F238E27FC236}">
                <a16:creationId xmlns:a16="http://schemas.microsoft.com/office/drawing/2014/main" id="{2407DE02-D846-DD5E-A3CE-D73F972E1543}"/>
              </a:ext>
            </a:extLst>
          </p:cNvPr>
          <p:cNvSpPr txBox="1"/>
          <p:nvPr userDrawn="1"/>
        </p:nvSpPr>
        <p:spPr>
          <a:xfrm>
            <a:off x="5046934" y="3174494"/>
            <a:ext cx="328130" cy="553998"/>
          </a:xfrm>
          <a:prstGeom prst="rect">
            <a:avLst/>
          </a:prstGeom>
          <a:noFill/>
        </p:spPr>
        <p:txBody>
          <a:bodyPr wrap="square">
            <a:spAutoFit/>
          </a:bodyPr>
          <a:lstStyle/>
          <a:p>
            <a:pPr algn="r"/>
            <a:r>
              <a:rPr lang="en-US" sz="3000" dirty="0">
                <a:solidFill>
                  <a:srgbClr val="E18063"/>
                </a:solidFill>
                <a:latin typeface="Calibri Light" panose="020F0302020204030204" pitchFamily="34" charset="0"/>
                <a:cs typeface="Calibri Light" panose="020F0302020204030204" pitchFamily="34" charset="0"/>
              </a:rPr>
              <a:t>3</a:t>
            </a:r>
            <a:endParaRPr lang="aa-ET" sz="3000" dirty="0">
              <a:solidFill>
                <a:srgbClr val="E18063"/>
              </a:solidFill>
              <a:latin typeface="Calibri Light" panose="020F0302020204030204" pitchFamily="34" charset="0"/>
              <a:cs typeface="Calibri Light" panose="020F0302020204030204" pitchFamily="34" charset="0"/>
            </a:endParaRPr>
          </a:p>
        </p:txBody>
      </p:sp>
      <p:cxnSp>
        <p:nvCxnSpPr>
          <p:cNvPr id="20" name="Straight Connector 19">
            <a:extLst>
              <a:ext uri="{FF2B5EF4-FFF2-40B4-BE49-F238E27FC236}">
                <a16:creationId xmlns:a16="http://schemas.microsoft.com/office/drawing/2014/main" id="{78EE9E06-FB99-6676-DEBD-2B76381D881B}"/>
              </a:ext>
            </a:extLst>
          </p:cNvPr>
          <p:cNvCxnSpPr>
            <a:cxnSpLocks/>
          </p:cNvCxnSpPr>
          <p:nvPr userDrawn="1"/>
        </p:nvCxnSpPr>
        <p:spPr>
          <a:xfrm>
            <a:off x="5039614" y="3254419"/>
            <a:ext cx="0" cy="39414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1" name="Google Shape;286;p40">
            <a:extLst>
              <a:ext uri="{FF2B5EF4-FFF2-40B4-BE49-F238E27FC236}">
                <a16:creationId xmlns:a16="http://schemas.microsoft.com/office/drawing/2014/main" id="{5D44A6A6-F955-34AB-3554-76461A8B522F}"/>
              </a:ext>
            </a:extLst>
          </p:cNvPr>
          <p:cNvSpPr txBox="1"/>
          <p:nvPr userDrawn="1"/>
        </p:nvSpPr>
        <p:spPr>
          <a:xfrm>
            <a:off x="6348046" y="1063873"/>
            <a:ext cx="1749654" cy="697597"/>
          </a:xfrm>
          <a:prstGeom prst="rect">
            <a:avLst/>
          </a:prstGeom>
          <a:noFill/>
          <a:ln>
            <a:noFill/>
          </a:ln>
        </p:spPr>
        <p:txBody>
          <a:bodyPr spcFirstLastPara="1" wrap="square" lIns="91425" tIns="91425" rIns="91425" bIns="91425" anchor="t" anchorCtr="0">
            <a:spAutoFit/>
          </a:bodyPr>
          <a:lstStyle/>
          <a:p>
            <a:pPr marL="0" lvl="0" indent="0" algn="r" rtl="1">
              <a:lnSpc>
                <a:spcPts val="2000"/>
              </a:lnSpc>
              <a:spcBef>
                <a:spcPts val="0"/>
              </a:spcBef>
              <a:spcAft>
                <a:spcPts val="0"/>
              </a:spcAft>
              <a:buNone/>
            </a:pPr>
            <a:r>
              <a:rPr lang="x-none" sz="1800" b="1" dirty="0">
                <a:solidFill>
                  <a:srgbClr val="435269"/>
                </a:solidFill>
                <a:latin typeface="Calibri" panose="020F0502020204030204" pitchFamily="34" charset="0"/>
                <a:cs typeface="Calibri" panose="020F0502020204030204" pitchFamily="34" charset="0"/>
              </a:rPr>
              <a:t>ירושלים מפחיתה </a:t>
            </a:r>
            <a:br>
              <a:rPr lang="en-US" sz="1800" b="1" dirty="0">
                <a:solidFill>
                  <a:srgbClr val="435269"/>
                </a:solidFill>
                <a:latin typeface="Calibri" panose="020F0502020204030204" pitchFamily="34" charset="0"/>
                <a:cs typeface="Calibri" panose="020F0502020204030204" pitchFamily="34" charset="0"/>
              </a:rPr>
            </a:br>
            <a:r>
              <a:rPr lang="x-none" sz="1800" b="1" dirty="0">
                <a:solidFill>
                  <a:srgbClr val="435269"/>
                </a:solidFill>
                <a:latin typeface="Calibri" panose="020F0502020204030204" pitchFamily="34" charset="0"/>
                <a:cs typeface="Calibri" panose="020F0502020204030204" pitchFamily="34" charset="0"/>
              </a:rPr>
              <a:t>את זיהום האוויר</a:t>
            </a:r>
            <a:endParaRPr sz="1800" b="1" dirty="0">
              <a:solidFill>
                <a:srgbClr val="43526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54DDFCDF-4DEA-43FA-FFE2-D2DFDCC8FE7F}"/>
              </a:ext>
            </a:extLst>
          </p:cNvPr>
          <p:cNvSpPr txBox="1"/>
          <p:nvPr userDrawn="1"/>
        </p:nvSpPr>
        <p:spPr>
          <a:xfrm>
            <a:off x="483202" y="3140097"/>
            <a:ext cx="4505009" cy="954107"/>
          </a:xfrm>
          <a:prstGeom prst="rect">
            <a:avLst/>
          </a:prstGeom>
          <a:noFill/>
        </p:spPr>
        <p:txBody>
          <a:bodyPr wrap="square">
            <a:spAutoFit/>
          </a:bodyPr>
          <a:lstStyle/>
          <a:p>
            <a:pPr marL="7938" marR="0" lvl="0" algn="r" rtl="1">
              <a:lnSpc>
                <a:spcPct val="100000"/>
              </a:lnSpc>
              <a:spcBef>
                <a:spcPts val="0"/>
              </a:spcBef>
              <a:spcAft>
                <a:spcPts val="0"/>
              </a:spcAft>
              <a:buClr>
                <a:schemeClr val="dk1"/>
              </a:buClr>
              <a:buSzPts val="1400"/>
            </a:pPr>
            <a:r>
              <a:rPr lang="he-IL" dirty="0">
                <a:solidFill>
                  <a:srgbClr val="435269"/>
                </a:solidFill>
                <a:latin typeface="Calibri"/>
                <a:ea typeface="Calibri"/>
                <a:cs typeface="Calibri"/>
                <a:sym typeface="Calibri"/>
              </a:rPr>
              <a:t>האם יש דרכים נוספות להפחתת זיהום האוויר מתחבורה בירושלים? </a:t>
            </a:r>
            <a:br>
              <a:rPr lang="he-IL" dirty="0">
                <a:solidFill>
                  <a:srgbClr val="435269"/>
                </a:solidFill>
                <a:latin typeface="Calibri"/>
                <a:ea typeface="Calibri"/>
                <a:cs typeface="Calibri"/>
                <a:sym typeface="Calibri"/>
              </a:rPr>
            </a:br>
            <a:r>
              <a:rPr lang="he-IL" dirty="0">
                <a:solidFill>
                  <a:srgbClr val="435269"/>
                </a:solidFill>
                <a:latin typeface="Calibri"/>
                <a:ea typeface="Calibri"/>
                <a:cs typeface="Calibri"/>
                <a:sym typeface="Calibri"/>
              </a:rPr>
              <a:t>צאו אחר הצהריים לרחוב וצלמו או רשמו 3 דרכים שונות לנוע </a:t>
            </a:r>
            <a:br>
              <a:rPr lang="en-US" dirty="0">
                <a:solidFill>
                  <a:srgbClr val="435269"/>
                </a:solidFill>
                <a:latin typeface="Calibri"/>
                <a:ea typeface="Calibri"/>
                <a:cs typeface="Calibri"/>
                <a:sym typeface="Calibri"/>
              </a:rPr>
            </a:br>
            <a:r>
              <a:rPr lang="he-IL" dirty="0">
                <a:solidFill>
                  <a:srgbClr val="435269"/>
                </a:solidFill>
                <a:latin typeface="Calibri"/>
                <a:ea typeface="Calibri"/>
                <a:cs typeface="Calibri"/>
                <a:sym typeface="Calibri"/>
              </a:rPr>
              <a:t>במרחב העירוני, עם כמה שפחות זיהום אוויר?</a:t>
            </a:r>
          </a:p>
          <a:p>
            <a:pPr marL="7938" marR="0" lvl="0" algn="r" rtl="1">
              <a:lnSpc>
                <a:spcPct val="100000"/>
              </a:lnSpc>
              <a:spcBef>
                <a:spcPts val="0"/>
              </a:spcBef>
              <a:spcAft>
                <a:spcPts val="0"/>
              </a:spcAft>
              <a:buClr>
                <a:schemeClr val="dk1"/>
              </a:buClr>
              <a:buSzPts val="1400"/>
            </a:pPr>
            <a:endParaRPr lang="he-IL" dirty="0">
              <a:solidFill>
                <a:srgbClr val="435269"/>
              </a:solidFill>
              <a:latin typeface="Calibri"/>
              <a:ea typeface="Calibri"/>
              <a:cs typeface="Calibri"/>
              <a:sym typeface="Calibri"/>
            </a:endParaRPr>
          </a:p>
        </p:txBody>
      </p:sp>
      <p:sp>
        <p:nvSpPr>
          <p:cNvPr id="23" name="Rectangle: Rounded Corners 48">
            <a:extLst>
              <a:ext uri="{FF2B5EF4-FFF2-40B4-BE49-F238E27FC236}">
                <a16:creationId xmlns:a16="http://schemas.microsoft.com/office/drawing/2014/main" id="{DD378C1A-5037-840B-2951-373D12A345AE}"/>
              </a:ext>
            </a:extLst>
          </p:cNvPr>
          <p:cNvSpPr/>
          <p:nvPr userDrawn="1"/>
        </p:nvSpPr>
        <p:spPr>
          <a:xfrm rot="16200000">
            <a:off x="7425956" y="-656178"/>
            <a:ext cx="370522" cy="2146514"/>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4" name="TextBox 23">
            <a:extLst>
              <a:ext uri="{FF2B5EF4-FFF2-40B4-BE49-F238E27FC236}">
                <a16:creationId xmlns:a16="http://schemas.microsoft.com/office/drawing/2014/main" id="{A9A327D7-E254-1189-4845-51491D6BBE60}"/>
              </a:ext>
            </a:extLst>
          </p:cNvPr>
          <p:cNvSpPr txBox="1"/>
          <p:nvPr userDrawn="1"/>
        </p:nvSpPr>
        <p:spPr>
          <a:xfrm>
            <a:off x="6537506" y="24933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הכנה למחקר</a:t>
            </a:r>
          </a:p>
        </p:txBody>
      </p:sp>
      <p:pic>
        <p:nvPicPr>
          <p:cNvPr id="25" name="Graphic 24">
            <a:extLst>
              <a:ext uri="{FF2B5EF4-FFF2-40B4-BE49-F238E27FC236}">
                <a16:creationId xmlns:a16="http://schemas.microsoft.com/office/drawing/2014/main" id="{E98B5459-3B67-CDB4-C7A9-33DCF2100DD2}"/>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flipH="1">
            <a:off x="7997084" y="83820"/>
            <a:ext cx="491831" cy="515032"/>
          </a:xfrm>
          <a:prstGeom prst="rect">
            <a:avLst/>
          </a:prstGeom>
        </p:spPr>
      </p:pic>
    </p:spTree>
    <p:extLst>
      <p:ext uri="{BB962C8B-B14F-4D97-AF65-F5344CB8AC3E}">
        <p14:creationId xmlns:p14="http://schemas.microsoft.com/office/powerpoint/2010/main" val="212356669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pic>
        <p:nvPicPr>
          <p:cNvPr id="6" name="Google Shape;295;p41">
            <a:extLst>
              <a:ext uri="{FF2B5EF4-FFF2-40B4-BE49-F238E27FC236}">
                <a16:creationId xmlns:a16="http://schemas.microsoft.com/office/drawing/2014/main" id="{35F75D7B-F85B-6BBD-D90D-5561F3485B74}"/>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5679829" y="1012373"/>
            <a:ext cx="3016006" cy="2123024"/>
          </a:xfrm>
          <a:prstGeom prst="roundRect">
            <a:avLst>
              <a:gd name="adj" fmla="val 8384"/>
            </a:avLst>
          </a:prstGeom>
          <a:noFill/>
          <a:ln>
            <a:noFill/>
          </a:ln>
        </p:spPr>
      </p:pic>
      <p:sp>
        <p:nvSpPr>
          <p:cNvPr id="7" name="Google Shape;297;p41">
            <a:extLst>
              <a:ext uri="{FF2B5EF4-FFF2-40B4-BE49-F238E27FC236}">
                <a16:creationId xmlns:a16="http://schemas.microsoft.com/office/drawing/2014/main" id="{9520E2D0-EFB6-D725-F241-5C3B738F851A}"/>
              </a:ext>
            </a:extLst>
          </p:cNvPr>
          <p:cNvSpPr/>
          <p:nvPr userDrawn="1"/>
        </p:nvSpPr>
        <p:spPr>
          <a:xfrm>
            <a:off x="1019904" y="908835"/>
            <a:ext cx="4225117" cy="23301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r" rtl="1">
              <a:lnSpc>
                <a:spcPts val="1600"/>
              </a:lnSpc>
              <a:spcBef>
                <a:spcPts val="0"/>
              </a:spcBef>
              <a:spcAft>
                <a:spcPts val="0"/>
              </a:spcAft>
              <a:buClr>
                <a:schemeClr val="dk1"/>
              </a:buClr>
              <a:buSzPts val="1100"/>
              <a:buFont typeface="Arial"/>
              <a:buNone/>
            </a:pPr>
            <a:r>
              <a:rPr lang="x-none" sz="1300" dirty="0">
                <a:solidFill>
                  <a:srgbClr val="435269"/>
                </a:solidFill>
                <a:latin typeface="Calibri" panose="020F0502020204030204" pitchFamily="34" charset="0"/>
                <a:cs typeface="Calibri" panose="020F0502020204030204" pitchFamily="34" charset="0"/>
              </a:rPr>
              <a:t>"בספטמבר 2020 </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החל השלב השני של תוכנית "אזור מופחת פליטות" (LEZ) </a:t>
            </a:r>
            <a:r>
              <a:rPr lang="x-none" sz="1300" b="1" dirty="0">
                <a:solidFill>
                  <a:srgbClr val="435269"/>
                </a:solidFill>
                <a:latin typeface="Calibri" panose="020F0502020204030204" pitchFamily="34" charset="0"/>
                <a:cs typeface="Calibri" panose="020F0502020204030204" pitchFamily="34" charset="0"/>
              </a:rPr>
              <a:t>בירושלים</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ועיר הבירה תהפוך לעיר הראשונה בארץ האוסרת כניסת רכבי דיזל מזהמים לכל השטח המוניציפלי שלה – </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כפי שנקבע בתיקון לחוק העזר לירושלי</a:t>
            </a:r>
            <a:r>
              <a:rPr lang="he-IL" sz="1300" dirty="0">
                <a:solidFill>
                  <a:srgbClr val="435269"/>
                </a:solidFill>
                <a:latin typeface="Calibri" panose="020F0502020204030204" pitchFamily="34" charset="0"/>
                <a:cs typeface="Calibri" panose="020F0502020204030204" pitchFamily="34" charset="0"/>
              </a:rPr>
              <a:t>ם.</a:t>
            </a:r>
            <a:r>
              <a:rPr lang="x-none" sz="1300" dirty="0">
                <a:solidFill>
                  <a:srgbClr val="435269"/>
                </a:solidFill>
                <a:latin typeface="Calibri" panose="020F0502020204030204" pitchFamily="34" charset="0"/>
                <a:cs typeface="Calibri" panose="020F0502020204030204" pitchFamily="34" charset="0"/>
              </a:rPr>
              <a:t> </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צמצום זיהום אוויר הנובע מתחבורה</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הוראת שעה</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2018</a:t>
            </a:r>
            <a:r>
              <a:rPr lang="he-IL" sz="1300" dirty="0">
                <a:solidFill>
                  <a:srgbClr val="435269"/>
                </a:solidFill>
                <a:latin typeface="Calibri" panose="020F0502020204030204" pitchFamily="34" charset="0"/>
                <a:cs typeface="Calibri" panose="020F0502020204030204" pitchFamily="34" charset="0"/>
              </a:rPr>
              <a:t>)</a:t>
            </a:r>
            <a:br>
              <a:rPr lang="en-US" sz="1300" dirty="0">
                <a:solidFill>
                  <a:srgbClr val="435269"/>
                </a:solidFill>
                <a:latin typeface="Calibri" panose="020F0502020204030204" pitchFamily="34" charset="0"/>
                <a:cs typeface="Calibri" panose="020F0502020204030204" pitchFamily="34" charset="0"/>
              </a:rPr>
            </a:br>
            <a:endParaRPr lang="en-US" sz="1300" dirty="0">
              <a:solidFill>
                <a:srgbClr val="435269"/>
              </a:solidFill>
              <a:latin typeface="Calibri" panose="020F0502020204030204" pitchFamily="34" charset="0"/>
              <a:cs typeface="Calibri" panose="020F0502020204030204" pitchFamily="34" charset="0"/>
            </a:endParaRPr>
          </a:p>
          <a:p>
            <a:pPr marL="0" lvl="0" indent="0" algn="r" rtl="1">
              <a:lnSpc>
                <a:spcPts val="1600"/>
              </a:lnSpc>
              <a:spcBef>
                <a:spcPts val="0"/>
              </a:spcBef>
              <a:spcAft>
                <a:spcPts val="0"/>
              </a:spcAft>
              <a:buClr>
                <a:schemeClr val="dk1"/>
              </a:buClr>
              <a:buSzPts val="1100"/>
              <a:buFont typeface="Arial"/>
              <a:buNone/>
            </a:pPr>
            <a:r>
              <a:rPr lang="x-none" sz="1300" dirty="0">
                <a:solidFill>
                  <a:srgbClr val="435269"/>
                </a:solidFill>
                <a:latin typeface="Calibri" panose="020F0502020204030204" pitchFamily="34" charset="0"/>
                <a:cs typeface="Calibri" panose="020F0502020204030204" pitchFamily="34" charset="0"/>
              </a:rPr>
              <a:t>האיסור הקיים היום במרכז העיר בלבד</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יורחב ויחול על כלל כלי הרכב המונעים בדיזל המסווגים כרכב מזהם ברישיון הרכב</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אלא אם הותקן ברכב מסנן חלקיקים</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בכל הכניסות לעיר יוצב תמרור ייעודי</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שפורסם לאחרונה בלוח התמרורים</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האוסר על כניסה לרכב מזהם</a:t>
            </a:r>
            <a:r>
              <a:rPr lang="he-IL" sz="1300" dirty="0">
                <a:solidFill>
                  <a:srgbClr val="435269"/>
                </a:solidFill>
                <a:latin typeface="Calibri" panose="020F0502020204030204" pitchFamily="34" charset="0"/>
                <a:cs typeface="Calibri" panose="020F0502020204030204" pitchFamily="34" charset="0"/>
              </a:rPr>
              <a:t>".</a:t>
            </a:r>
            <a:endParaRPr sz="1300" dirty="0">
              <a:solidFill>
                <a:srgbClr val="435269"/>
              </a:solidFill>
              <a:latin typeface="Calibri" panose="020F0502020204030204" pitchFamily="34" charset="0"/>
              <a:ea typeface="Calibri"/>
              <a:cs typeface="Calibri" panose="020F0502020204030204" pitchFamily="34" charset="0"/>
              <a:sym typeface="Calibri"/>
            </a:endParaRPr>
          </a:p>
        </p:txBody>
      </p:sp>
      <p:sp>
        <p:nvSpPr>
          <p:cNvPr id="8" name="Google Shape;298;p41">
            <a:extLst>
              <a:ext uri="{FF2B5EF4-FFF2-40B4-BE49-F238E27FC236}">
                <a16:creationId xmlns:a16="http://schemas.microsoft.com/office/drawing/2014/main" id="{0706C928-335C-1C7C-E83A-A3879FEB7588}"/>
              </a:ext>
            </a:extLst>
          </p:cNvPr>
          <p:cNvSpPr txBox="1"/>
          <p:nvPr userDrawn="1"/>
        </p:nvSpPr>
        <p:spPr>
          <a:xfrm>
            <a:off x="3723833" y="576020"/>
            <a:ext cx="5059806" cy="441116"/>
          </a:xfrm>
          <a:prstGeom prst="rect">
            <a:avLst/>
          </a:prstGeom>
          <a:noFill/>
          <a:ln>
            <a:noFill/>
          </a:ln>
        </p:spPr>
        <p:txBody>
          <a:bodyPr spcFirstLastPara="1" wrap="square" lIns="91425" tIns="91425" rIns="91425" bIns="91425" anchor="t" anchorCtr="0">
            <a:spAutoFit/>
          </a:bodyPr>
          <a:lstStyle/>
          <a:p>
            <a:pPr marL="0" lvl="0" indent="0" algn="r" rtl="1">
              <a:lnSpc>
                <a:spcPts val="2000"/>
              </a:lnSpc>
              <a:spcBef>
                <a:spcPts val="0"/>
              </a:spcBef>
              <a:spcAft>
                <a:spcPts val="0"/>
              </a:spcAft>
              <a:buNone/>
            </a:pPr>
            <a:r>
              <a:rPr lang="x-none" sz="2000" b="1" dirty="0">
                <a:solidFill>
                  <a:srgbClr val="435269"/>
                </a:solidFill>
                <a:latin typeface="Calibri" panose="020F0502020204030204" pitchFamily="34" charset="0"/>
                <a:cs typeface="Calibri" panose="020F0502020204030204" pitchFamily="34" charset="0"/>
              </a:rPr>
              <a:t>כיצד מפחיתים את זיהום האוויר בירושלים?</a:t>
            </a:r>
            <a:endParaRPr sz="2000" b="1" dirty="0">
              <a:solidFill>
                <a:srgbClr val="435269"/>
              </a:solidFill>
              <a:latin typeface="Calibri" panose="020F0502020204030204" pitchFamily="34" charset="0"/>
              <a:cs typeface="Calibri" panose="020F0502020204030204" pitchFamily="34" charset="0"/>
            </a:endParaRPr>
          </a:p>
        </p:txBody>
      </p:sp>
      <p:sp>
        <p:nvSpPr>
          <p:cNvPr id="9" name="Rectangle: Rounded Corners 48">
            <a:extLst>
              <a:ext uri="{FF2B5EF4-FFF2-40B4-BE49-F238E27FC236}">
                <a16:creationId xmlns:a16="http://schemas.microsoft.com/office/drawing/2014/main" id="{A11403EA-1B7B-CA53-77DD-D2FD20554585}"/>
              </a:ext>
            </a:extLst>
          </p:cNvPr>
          <p:cNvSpPr/>
          <p:nvPr userDrawn="1"/>
        </p:nvSpPr>
        <p:spPr>
          <a:xfrm>
            <a:off x="5679829" y="3294598"/>
            <a:ext cx="3046368" cy="446400"/>
          </a:xfrm>
          <a:prstGeom prst="roundRect">
            <a:avLst>
              <a:gd name="adj" fmla="val 28428"/>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0" name="TextBox 9">
            <a:extLst>
              <a:ext uri="{FF2B5EF4-FFF2-40B4-BE49-F238E27FC236}">
                <a16:creationId xmlns:a16="http://schemas.microsoft.com/office/drawing/2014/main" id="{3EFB3063-4711-E21D-CC6F-EB4ADCB9479A}"/>
              </a:ext>
            </a:extLst>
          </p:cNvPr>
          <p:cNvSpPr txBox="1"/>
          <p:nvPr userDrawn="1"/>
        </p:nvSpPr>
        <p:spPr>
          <a:xfrm>
            <a:off x="5640921" y="3365219"/>
            <a:ext cx="3016006" cy="323165"/>
          </a:xfrm>
          <a:prstGeom prst="rect">
            <a:avLst/>
          </a:prstGeom>
          <a:noFill/>
        </p:spPr>
        <p:txBody>
          <a:bodyPr wrap="square">
            <a:spAutoFit/>
          </a:bodyPr>
          <a:lstStyle/>
          <a:p>
            <a:pPr marL="0" lvl="0" indent="0" algn="r" rtl="1">
              <a:spcBef>
                <a:spcPts val="0"/>
              </a:spcBef>
              <a:spcAft>
                <a:spcPts val="0"/>
              </a:spcAft>
              <a:buNone/>
            </a:pPr>
            <a:r>
              <a:rPr lang="he-IL" sz="1500" b="1" dirty="0">
                <a:solidFill>
                  <a:srgbClr val="435269"/>
                </a:solidFill>
                <a:latin typeface="Calibri" panose="020F0502020204030204" pitchFamily="34" charset="0"/>
                <a:cs typeface="Calibri" panose="020F0502020204030204" pitchFamily="34" charset="0"/>
              </a:rPr>
              <a:t>איפה פגשתם תמרורים אלו בירושלים ? </a:t>
            </a:r>
          </a:p>
        </p:txBody>
      </p:sp>
      <p:sp>
        <p:nvSpPr>
          <p:cNvPr id="11" name="Rectangle: Rounded Corners 48">
            <a:extLst>
              <a:ext uri="{FF2B5EF4-FFF2-40B4-BE49-F238E27FC236}">
                <a16:creationId xmlns:a16="http://schemas.microsoft.com/office/drawing/2014/main" id="{83381BBF-7489-3B2C-8407-1D06F6033DC9}"/>
              </a:ext>
            </a:extLst>
          </p:cNvPr>
          <p:cNvSpPr/>
          <p:nvPr userDrawn="1"/>
        </p:nvSpPr>
        <p:spPr>
          <a:xfrm>
            <a:off x="1107828" y="3250638"/>
            <a:ext cx="1301263" cy="1110409"/>
          </a:xfrm>
          <a:prstGeom prst="roundRect">
            <a:avLst>
              <a:gd name="adj" fmla="val 11800"/>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2" name="Google Shape;299;p41">
            <a:extLst>
              <a:ext uri="{FF2B5EF4-FFF2-40B4-BE49-F238E27FC236}">
                <a16:creationId xmlns:a16="http://schemas.microsoft.com/office/drawing/2014/main" id="{14E05027-DB54-F0A0-C934-747EFA49E085}"/>
              </a:ext>
            </a:extLst>
          </p:cNvPr>
          <p:cNvSpPr txBox="1"/>
          <p:nvPr userDrawn="1"/>
        </p:nvSpPr>
        <p:spPr>
          <a:xfrm>
            <a:off x="847128" y="3337740"/>
            <a:ext cx="1561963" cy="104641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Clr>
                <a:schemeClr val="dk1"/>
              </a:buClr>
              <a:buSzPts val="1100"/>
              <a:buFont typeface="Arial"/>
              <a:buNone/>
            </a:pPr>
            <a:r>
              <a:rPr lang="x-none" b="1" dirty="0">
                <a:solidFill>
                  <a:srgbClr val="435269"/>
                </a:solidFill>
                <a:latin typeface="Calibri"/>
                <a:ea typeface="Calibri"/>
                <a:cs typeface="Calibri"/>
                <a:sym typeface="Calibri"/>
              </a:rPr>
              <a:t>צפו </a:t>
            </a:r>
            <a:r>
              <a:rPr lang="he-IL" b="1" dirty="0">
                <a:solidFill>
                  <a:srgbClr val="435269"/>
                </a:solidFill>
                <a:latin typeface="Calibri"/>
                <a:ea typeface="Calibri"/>
                <a:cs typeface="Calibri"/>
                <a:sym typeface="Calibri"/>
              </a:rPr>
              <a:t>בסרטון </a:t>
            </a:r>
            <a:r>
              <a:rPr lang="x-none" b="1" dirty="0">
                <a:solidFill>
                  <a:srgbClr val="435269"/>
                </a:solidFill>
                <a:latin typeface="Calibri"/>
                <a:ea typeface="Calibri"/>
                <a:cs typeface="Calibri"/>
                <a:sym typeface="Calibri"/>
              </a:rPr>
              <a:t>הקצר </a:t>
            </a:r>
            <a:br>
              <a:rPr lang="en-US" dirty="0">
                <a:solidFill>
                  <a:srgbClr val="435269"/>
                </a:solidFill>
                <a:latin typeface="Calibri"/>
                <a:ea typeface="Calibri"/>
                <a:cs typeface="Calibri"/>
                <a:sym typeface="Calibri"/>
              </a:rPr>
            </a:br>
            <a:r>
              <a:rPr lang="he-IL" dirty="0">
                <a:solidFill>
                  <a:srgbClr val="435269"/>
                </a:solidFill>
                <a:latin typeface="Calibri"/>
                <a:ea typeface="Calibri"/>
                <a:cs typeface="Calibri"/>
                <a:sym typeface="Calibri"/>
              </a:rPr>
              <a:t>(</a:t>
            </a:r>
            <a:r>
              <a:rPr lang="x-none" dirty="0">
                <a:solidFill>
                  <a:srgbClr val="435269"/>
                </a:solidFill>
                <a:latin typeface="Calibri"/>
                <a:ea typeface="Calibri"/>
                <a:cs typeface="Calibri"/>
                <a:sym typeface="Calibri"/>
              </a:rPr>
              <a:t>20</a:t>
            </a:r>
            <a:r>
              <a:rPr lang="he-IL" dirty="0">
                <a:solidFill>
                  <a:srgbClr val="435269"/>
                </a:solidFill>
                <a:latin typeface="Calibri"/>
                <a:ea typeface="Calibri"/>
                <a:cs typeface="Calibri"/>
                <a:sym typeface="Calibri"/>
              </a:rPr>
              <a:t> </a:t>
            </a:r>
            <a:r>
              <a:rPr lang="x-none" dirty="0">
                <a:solidFill>
                  <a:srgbClr val="435269"/>
                </a:solidFill>
                <a:latin typeface="Calibri"/>
                <a:ea typeface="Calibri"/>
                <a:cs typeface="Calibri"/>
                <a:sym typeface="Calibri"/>
              </a:rPr>
              <a:t>שניות</a:t>
            </a:r>
            <a:r>
              <a:rPr lang="he-IL" dirty="0">
                <a:solidFill>
                  <a:srgbClr val="435269"/>
                </a:solidFill>
                <a:latin typeface="Calibri"/>
                <a:ea typeface="Calibri"/>
                <a:cs typeface="Calibri"/>
                <a:sym typeface="Calibri"/>
              </a:rPr>
              <a:t>)</a:t>
            </a:r>
            <a:br>
              <a:rPr lang="en-US" dirty="0">
                <a:solidFill>
                  <a:srgbClr val="435269"/>
                </a:solidFill>
                <a:latin typeface="Calibri"/>
                <a:ea typeface="Calibri"/>
                <a:cs typeface="Calibri"/>
                <a:sym typeface="Calibri"/>
              </a:rPr>
            </a:br>
            <a:r>
              <a:rPr lang="x-none" dirty="0">
                <a:solidFill>
                  <a:srgbClr val="435269"/>
                </a:solidFill>
                <a:latin typeface="Calibri"/>
                <a:ea typeface="Calibri"/>
                <a:cs typeface="Calibri"/>
                <a:sym typeface="Calibri"/>
              </a:rPr>
              <a:t>"מנקים את העיר </a:t>
            </a:r>
            <a:br>
              <a:rPr lang="en-US" dirty="0">
                <a:solidFill>
                  <a:srgbClr val="435269"/>
                </a:solidFill>
                <a:latin typeface="Calibri"/>
                <a:ea typeface="Calibri"/>
                <a:cs typeface="Calibri"/>
                <a:sym typeface="Calibri"/>
              </a:rPr>
            </a:br>
            <a:r>
              <a:rPr lang="x-none" dirty="0">
                <a:solidFill>
                  <a:srgbClr val="435269"/>
                </a:solidFill>
                <a:latin typeface="Calibri"/>
                <a:ea typeface="Calibri"/>
                <a:cs typeface="Calibri"/>
                <a:sym typeface="Calibri"/>
              </a:rPr>
              <a:t>מזיהום אוויר" </a:t>
            </a:r>
            <a:endParaRPr dirty="0"/>
          </a:p>
        </p:txBody>
      </p:sp>
      <p:pic>
        <p:nvPicPr>
          <p:cNvPr id="13" name="Picture 12" descr="A city with a bridge and a street&#10;&#10;Description automatically generated">
            <a:hlinkClick r:id="rId5"/>
            <a:extLst>
              <a:ext uri="{FF2B5EF4-FFF2-40B4-BE49-F238E27FC236}">
                <a16:creationId xmlns:a16="http://schemas.microsoft.com/office/drawing/2014/main" id="{A460D6ED-1631-480E-0A61-3401F48C772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r="20411"/>
          <a:stretch/>
        </p:blipFill>
        <p:spPr>
          <a:xfrm>
            <a:off x="2581867" y="3267372"/>
            <a:ext cx="2596802" cy="1650945"/>
          </a:xfrm>
          <a:prstGeom prst="rect">
            <a:avLst/>
          </a:prstGeom>
        </p:spPr>
      </p:pic>
      <p:pic>
        <p:nvPicPr>
          <p:cNvPr id="14" name="Graphic 13">
            <a:hlinkClick r:id="rId5"/>
            <a:extLst>
              <a:ext uri="{FF2B5EF4-FFF2-40B4-BE49-F238E27FC236}">
                <a16:creationId xmlns:a16="http://schemas.microsoft.com/office/drawing/2014/main" id="{75D1055D-2822-19B0-BC9E-3A390E8099B8}"/>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699402" y="3832405"/>
            <a:ext cx="500532" cy="520878"/>
          </a:xfrm>
          <a:prstGeom prst="rect">
            <a:avLst/>
          </a:prstGeom>
        </p:spPr>
      </p:pic>
      <p:sp>
        <p:nvSpPr>
          <p:cNvPr id="15" name="Rectangle: Rounded Corners 48">
            <a:extLst>
              <a:ext uri="{FF2B5EF4-FFF2-40B4-BE49-F238E27FC236}">
                <a16:creationId xmlns:a16="http://schemas.microsoft.com/office/drawing/2014/main" id="{F55E99E6-CD89-7CD9-8D95-33B00A8F7D21}"/>
              </a:ext>
            </a:extLst>
          </p:cNvPr>
          <p:cNvSpPr/>
          <p:nvPr userDrawn="1"/>
        </p:nvSpPr>
        <p:spPr>
          <a:xfrm rot="16200000">
            <a:off x="7425956" y="-656178"/>
            <a:ext cx="370522" cy="2146514"/>
          </a:xfrm>
          <a:prstGeom prst="roundRect">
            <a:avLst>
              <a:gd name="adj" fmla="val 8732"/>
            </a:avLst>
          </a:prstGeom>
          <a:gradFill>
            <a:gsLst>
              <a:gs pos="0">
                <a:schemeClr val="accent1">
                  <a:lumMod val="20000"/>
                  <a:lumOff val="80000"/>
                  <a:alpha val="28000"/>
                </a:schemeClr>
              </a:gs>
              <a:gs pos="99000">
                <a:srgbClr val="E18063">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6" name="TextBox 15">
            <a:extLst>
              <a:ext uri="{FF2B5EF4-FFF2-40B4-BE49-F238E27FC236}">
                <a16:creationId xmlns:a16="http://schemas.microsoft.com/office/drawing/2014/main" id="{2739656C-C407-A5B3-C697-2C2D22F88070}"/>
              </a:ext>
            </a:extLst>
          </p:cNvPr>
          <p:cNvSpPr txBox="1"/>
          <p:nvPr userDrawn="1"/>
        </p:nvSpPr>
        <p:spPr>
          <a:xfrm>
            <a:off x="6537506" y="24933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הכנה למחקר</a:t>
            </a:r>
          </a:p>
        </p:txBody>
      </p:sp>
      <p:pic>
        <p:nvPicPr>
          <p:cNvPr id="17" name="Graphic 16">
            <a:extLst>
              <a:ext uri="{FF2B5EF4-FFF2-40B4-BE49-F238E27FC236}">
                <a16:creationId xmlns:a16="http://schemas.microsoft.com/office/drawing/2014/main" id="{221E3FFA-D9FA-2723-6AF7-91F5BBC1989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flipH="1">
            <a:off x="7997084" y="83820"/>
            <a:ext cx="491831" cy="515032"/>
          </a:xfrm>
          <a:prstGeom prst="rect">
            <a:avLst/>
          </a:prstGeom>
        </p:spPr>
      </p:pic>
    </p:spTree>
    <p:extLst>
      <p:ext uri="{BB962C8B-B14F-4D97-AF65-F5344CB8AC3E}">
        <p14:creationId xmlns:p14="http://schemas.microsoft.com/office/powerpoint/2010/main" val="20841647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0B27AB92-0AC3-D98E-1A8F-98740549DD22}"/>
              </a:ext>
            </a:extLst>
          </p:cNvPr>
          <p:cNvSpPr/>
          <p:nvPr userDrawn="1"/>
        </p:nvSpPr>
        <p:spPr>
          <a:xfrm rot="10800000">
            <a:off x="2125611" y="1137325"/>
            <a:ext cx="1339880" cy="2015526"/>
          </a:xfrm>
          <a:prstGeom prst="roundRect">
            <a:avLst>
              <a:gd name="adj" fmla="val 8732"/>
            </a:avLst>
          </a:prstGeom>
          <a:gradFill>
            <a:gsLst>
              <a:gs pos="99000">
                <a:srgbClr val="64B2D3"/>
              </a:gs>
              <a:gs pos="0">
                <a:schemeClr val="accent1">
                  <a:lumMod val="20000"/>
                  <a:lumOff val="80000"/>
                  <a:alpha val="2792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Rectangle: Rounded Corners 48">
            <a:extLst>
              <a:ext uri="{FF2B5EF4-FFF2-40B4-BE49-F238E27FC236}">
                <a16:creationId xmlns:a16="http://schemas.microsoft.com/office/drawing/2014/main" id="{758C2054-8E6F-CF9D-B732-C8DEFD039E5E}"/>
              </a:ext>
            </a:extLst>
          </p:cNvPr>
          <p:cNvSpPr/>
          <p:nvPr userDrawn="1"/>
        </p:nvSpPr>
        <p:spPr>
          <a:xfrm rot="10800000">
            <a:off x="7510631"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8" name="Google Shape;105;p25">
            <a:extLst>
              <a:ext uri="{FF2B5EF4-FFF2-40B4-BE49-F238E27FC236}">
                <a16:creationId xmlns:a16="http://schemas.microsoft.com/office/drawing/2014/main" id="{E1A47421-3BCB-DDF2-83CA-B0110FF19A25}"/>
              </a:ext>
            </a:extLst>
          </p:cNvPr>
          <p:cNvSpPr txBox="1"/>
          <p:nvPr userDrawn="1"/>
        </p:nvSpPr>
        <p:spPr>
          <a:xfrm>
            <a:off x="3379584" y="147926"/>
            <a:ext cx="5589983" cy="665864"/>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he-IL" sz="4000" b="1" dirty="0">
                <a:solidFill>
                  <a:srgbClr val="435269"/>
                </a:solidFill>
                <a:latin typeface="Calibri" panose="020F0502020204030204" pitchFamily="34" charset="0"/>
                <a:cs typeface="Calibri" panose="020F0502020204030204" pitchFamily="34" charset="0"/>
              </a:rPr>
              <a:t>תהליך הלמידה </a:t>
            </a:r>
          </a:p>
          <a:p>
            <a:pPr marL="0" lvl="0" indent="0" algn="ctr" rtl="1">
              <a:spcBef>
                <a:spcPts val="0"/>
              </a:spcBef>
              <a:spcAft>
                <a:spcPts val="0"/>
              </a:spcAft>
              <a:buClr>
                <a:schemeClr val="dk1"/>
              </a:buClr>
              <a:buSzPts val="1100"/>
              <a:buFont typeface="Arial"/>
              <a:buNone/>
            </a:pPr>
            <a:endParaRPr sz="2400" dirty="0">
              <a:solidFill>
                <a:schemeClr val="dk1"/>
              </a:solidFill>
            </a:endParaRPr>
          </a:p>
          <a:p>
            <a:pPr marL="0" lvl="0" indent="0" algn="ctr" rtl="1">
              <a:spcBef>
                <a:spcPts val="0"/>
              </a:spcBef>
              <a:spcAft>
                <a:spcPts val="0"/>
              </a:spcAft>
              <a:buClr>
                <a:schemeClr val="dk1"/>
              </a:buClr>
              <a:buSzPts val="1100"/>
              <a:buFont typeface="Arial"/>
              <a:buNone/>
            </a:pPr>
            <a:r>
              <a:rPr lang="x-none" sz="1350" dirty="0">
                <a:solidFill>
                  <a:srgbClr val="003D4D"/>
                </a:solidFill>
              </a:rPr>
              <a:t> </a:t>
            </a:r>
            <a:endParaRPr sz="2400" dirty="0">
              <a:solidFill>
                <a:schemeClr val="dk1"/>
              </a:solidFill>
            </a:endParaRPr>
          </a:p>
          <a:p>
            <a:pPr marL="0" lvl="0" indent="0" algn="ctr" rtl="0">
              <a:spcBef>
                <a:spcPts val="0"/>
              </a:spcBef>
              <a:spcAft>
                <a:spcPts val="0"/>
              </a:spcAft>
              <a:buNone/>
            </a:pPr>
            <a:endParaRPr dirty="0"/>
          </a:p>
        </p:txBody>
      </p:sp>
      <p:sp>
        <p:nvSpPr>
          <p:cNvPr id="9" name="Rectangle 8">
            <a:extLst>
              <a:ext uri="{FF2B5EF4-FFF2-40B4-BE49-F238E27FC236}">
                <a16:creationId xmlns:a16="http://schemas.microsoft.com/office/drawing/2014/main" id="{6B2E666F-63B1-1D7D-2CAB-CFD00FFEB07D}"/>
              </a:ext>
            </a:extLst>
          </p:cNvPr>
          <p:cNvSpPr/>
          <p:nvPr userDrawn="1"/>
        </p:nvSpPr>
        <p:spPr>
          <a:xfrm rot="10800000">
            <a:off x="6079787" y="836091"/>
            <a:ext cx="2763688" cy="45950"/>
          </a:xfrm>
          <a:prstGeom prst="rect">
            <a:avLst/>
          </a:prstGeom>
          <a:gradFill>
            <a:gsLst>
              <a:gs pos="100000">
                <a:srgbClr val="79A742"/>
              </a:gs>
              <a:gs pos="0">
                <a:schemeClr val="accent1">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92100" algn="ctr" rtl="1">
              <a:lnSpc>
                <a:spcPct val="100000"/>
              </a:lnSpc>
              <a:spcBef>
                <a:spcPts val="0"/>
              </a:spcBef>
              <a:spcAft>
                <a:spcPts val="0"/>
              </a:spcAft>
              <a:buClr>
                <a:srgbClr val="000000"/>
              </a:buClr>
              <a:buFont typeface="Arial"/>
            </a:pPr>
            <a:endParaRPr lang="aa-ET" sz="2000">
              <a:solidFill>
                <a:schemeClr val="dk2"/>
              </a:solidFill>
              <a:latin typeface="Heebo" pitchFamily="2" charset="-79"/>
              <a:cs typeface="Heebo" pitchFamily="2" charset="-79"/>
            </a:endParaRPr>
          </a:p>
        </p:txBody>
      </p:sp>
      <p:sp>
        <p:nvSpPr>
          <p:cNvPr id="10" name="TextBox 9">
            <a:extLst>
              <a:ext uri="{FF2B5EF4-FFF2-40B4-BE49-F238E27FC236}">
                <a16:creationId xmlns:a16="http://schemas.microsoft.com/office/drawing/2014/main" id="{BE0560AD-7C17-2575-F0C1-AA8DD0E6A767}"/>
              </a:ext>
            </a:extLst>
          </p:cNvPr>
          <p:cNvSpPr txBox="1"/>
          <p:nvPr userDrawn="1"/>
        </p:nvSpPr>
        <p:spPr>
          <a:xfrm>
            <a:off x="7506387" y="1750516"/>
            <a:ext cx="1254776" cy="746358"/>
          </a:xfrm>
          <a:prstGeom prst="rect">
            <a:avLst/>
          </a:prstGeom>
          <a:noFill/>
        </p:spPr>
        <p:txBody>
          <a:bodyPr wrap="square">
            <a:spAutoFit/>
          </a:bodyPr>
          <a:lstStyle/>
          <a:p>
            <a:pPr marL="0" lvl="0" indent="0" algn="r" rtl="1">
              <a:lnSpc>
                <a:spcPts val="17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פתיחה:</a:t>
            </a:r>
            <a:br>
              <a:rPr lang="en-US" sz="1500" b="1" dirty="0">
                <a:solidFill>
                  <a:schemeClr val="bg2">
                    <a:lumMod val="60000"/>
                    <a:lumOff val="40000"/>
                  </a:schemeClr>
                </a:solidFill>
                <a:latin typeface="Calibri" panose="020F0502020204030204" pitchFamily="34" charset="0"/>
                <a:cs typeface="Calibri" panose="020F0502020204030204" pitchFamily="34" charset="0"/>
              </a:rPr>
            </a:br>
            <a:r>
              <a:rPr lang="he-IL" sz="1500" b="1" dirty="0">
                <a:solidFill>
                  <a:schemeClr val="bg2">
                    <a:lumMod val="60000"/>
                    <a:lumOff val="40000"/>
                  </a:schemeClr>
                </a:solidFill>
                <a:latin typeface="Calibri" panose="020F0502020204030204" pitchFamily="34" charset="0"/>
                <a:cs typeface="Calibri" panose="020F0502020204030204" pitchFamily="34" charset="0"/>
              </a:rPr>
              <a:t>מתנסים וחושבים</a:t>
            </a:r>
          </a:p>
        </p:txBody>
      </p:sp>
      <p:sp>
        <p:nvSpPr>
          <p:cNvPr id="11" name="Chevron 10">
            <a:extLst>
              <a:ext uri="{FF2B5EF4-FFF2-40B4-BE49-F238E27FC236}">
                <a16:creationId xmlns:a16="http://schemas.microsoft.com/office/drawing/2014/main" id="{740D452C-0866-21D3-4F0D-4040EFC6ADBA}"/>
              </a:ext>
            </a:extLst>
          </p:cNvPr>
          <p:cNvSpPr/>
          <p:nvPr userDrawn="1"/>
        </p:nvSpPr>
        <p:spPr>
          <a:xfrm rot="10800000">
            <a:off x="7166843"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pic>
        <p:nvPicPr>
          <p:cNvPr id="12" name="Graphic 11">
            <a:extLst>
              <a:ext uri="{FF2B5EF4-FFF2-40B4-BE49-F238E27FC236}">
                <a16:creationId xmlns:a16="http://schemas.microsoft.com/office/drawing/2014/main" id="{CC618EE5-9AF8-1DEF-F8B6-55532F12143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7141" y="1300701"/>
            <a:ext cx="406600" cy="463600"/>
          </a:xfrm>
          <a:prstGeom prst="rect">
            <a:avLst/>
          </a:prstGeom>
        </p:spPr>
      </p:pic>
      <p:sp>
        <p:nvSpPr>
          <p:cNvPr id="13" name="Chevron 12">
            <a:extLst>
              <a:ext uri="{FF2B5EF4-FFF2-40B4-BE49-F238E27FC236}">
                <a16:creationId xmlns:a16="http://schemas.microsoft.com/office/drawing/2014/main" id="{30B9C4B6-3411-9C13-4330-6D1AF57790DD}"/>
              </a:ext>
            </a:extLst>
          </p:cNvPr>
          <p:cNvSpPr/>
          <p:nvPr userDrawn="1"/>
        </p:nvSpPr>
        <p:spPr>
          <a:xfrm rot="10800000">
            <a:off x="5397859"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4" name="Chevron 13">
            <a:extLst>
              <a:ext uri="{FF2B5EF4-FFF2-40B4-BE49-F238E27FC236}">
                <a16:creationId xmlns:a16="http://schemas.microsoft.com/office/drawing/2014/main" id="{E7D81E35-40F1-7392-5ED3-6DA8DD355878}"/>
              </a:ext>
            </a:extLst>
          </p:cNvPr>
          <p:cNvSpPr/>
          <p:nvPr userDrawn="1"/>
        </p:nvSpPr>
        <p:spPr>
          <a:xfrm rot="10800000">
            <a:off x="3610825"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5" name="Chevron 14">
            <a:extLst>
              <a:ext uri="{FF2B5EF4-FFF2-40B4-BE49-F238E27FC236}">
                <a16:creationId xmlns:a16="http://schemas.microsoft.com/office/drawing/2014/main" id="{321FF774-9794-1499-1752-93F2DF9784F7}"/>
              </a:ext>
            </a:extLst>
          </p:cNvPr>
          <p:cNvSpPr/>
          <p:nvPr userDrawn="1"/>
        </p:nvSpPr>
        <p:spPr>
          <a:xfrm rot="10800000">
            <a:off x="1797928"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6" name="TextBox 15">
            <a:extLst>
              <a:ext uri="{FF2B5EF4-FFF2-40B4-BE49-F238E27FC236}">
                <a16:creationId xmlns:a16="http://schemas.microsoft.com/office/drawing/2014/main" id="{41D1A882-B8CD-AA8B-1903-36CE410065F1}"/>
              </a:ext>
            </a:extLst>
          </p:cNvPr>
          <p:cNvSpPr txBox="1"/>
          <p:nvPr userDrawn="1"/>
        </p:nvSpPr>
        <p:spPr>
          <a:xfrm>
            <a:off x="5724564" y="1750516"/>
            <a:ext cx="1295272" cy="553998"/>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chemeClr val="tx2">
                    <a:lumMod val="50000"/>
                  </a:schemeClr>
                </a:solidFill>
                <a:latin typeface="Calibri" panose="020F0502020204030204" pitchFamily="34" charset="0"/>
                <a:cs typeface="Calibri" panose="020F0502020204030204" pitchFamily="34" charset="0"/>
              </a:rPr>
              <a:t>לומדים בזוגות:</a:t>
            </a:r>
            <a:br>
              <a:rPr lang="en-US" sz="1500" b="1" dirty="0">
                <a:solidFill>
                  <a:schemeClr val="tx2">
                    <a:lumMod val="50000"/>
                  </a:schemeClr>
                </a:solidFill>
                <a:latin typeface="Calibri" panose="020F0502020204030204" pitchFamily="34" charset="0"/>
                <a:cs typeface="Calibri" panose="020F0502020204030204" pitchFamily="34" charset="0"/>
              </a:rPr>
            </a:br>
            <a:endParaRPr lang="he-IL" sz="1500" b="1" dirty="0">
              <a:solidFill>
                <a:schemeClr val="tx2">
                  <a:lumMod val="50000"/>
                </a:schemeClr>
              </a:solidFill>
              <a:latin typeface="Calibri" panose="020F0502020204030204" pitchFamily="34" charset="0"/>
              <a:cs typeface="Calibri" panose="020F0502020204030204" pitchFamily="34" charset="0"/>
            </a:endParaRPr>
          </a:p>
        </p:txBody>
      </p:sp>
      <p:pic>
        <p:nvPicPr>
          <p:cNvPr id="17" name="Graphic 16">
            <a:extLst>
              <a:ext uri="{FF2B5EF4-FFF2-40B4-BE49-F238E27FC236}">
                <a16:creationId xmlns:a16="http://schemas.microsoft.com/office/drawing/2014/main" id="{D9B03D3E-09AE-1281-AF6B-28F048CA46F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21935" y="1299164"/>
            <a:ext cx="688617" cy="447743"/>
          </a:xfrm>
          <a:prstGeom prst="rect">
            <a:avLst/>
          </a:prstGeom>
        </p:spPr>
      </p:pic>
      <p:sp>
        <p:nvSpPr>
          <p:cNvPr id="18" name="Rectangle: Rounded Corners 48">
            <a:extLst>
              <a:ext uri="{FF2B5EF4-FFF2-40B4-BE49-F238E27FC236}">
                <a16:creationId xmlns:a16="http://schemas.microsoft.com/office/drawing/2014/main" id="{155C3CDC-3A6B-EBEF-3A22-5A02AD7DB50D}"/>
              </a:ext>
            </a:extLst>
          </p:cNvPr>
          <p:cNvSpPr/>
          <p:nvPr userDrawn="1"/>
        </p:nvSpPr>
        <p:spPr>
          <a:xfrm rot="10800000">
            <a:off x="3920618" y="1137325"/>
            <a:ext cx="1339880"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solidFill>
              <a:srgbClr val="D85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9" name="TextBox 18">
            <a:extLst>
              <a:ext uri="{FF2B5EF4-FFF2-40B4-BE49-F238E27FC236}">
                <a16:creationId xmlns:a16="http://schemas.microsoft.com/office/drawing/2014/main" id="{92933F97-4F4E-A294-2F9F-8957F5030FE9}"/>
              </a:ext>
            </a:extLst>
          </p:cNvPr>
          <p:cNvSpPr txBox="1"/>
          <p:nvPr userDrawn="1"/>
        </p:nvSpPr>
        <p:spPr>
          <a:xfrm>
            <a:off x="3952481" y="1750516"/>
            <a:ext cx="1295272" cy="323165"/>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חוקרים בזוג</a:t>
            </a:r>
          </a:p>
        </p:txBody>
      </p:sp>
      <p:pic>
        <p:nvPicPr>
          <p:cNvPr id="20" name="Graphic 19">
            <a:extLst>
              <a:ext uri="{FF2B5EF4-FFF2-40B4-BE49-F238E27FC236}">
                <a16:creationId xmlns:a16="http://schemas.microsoft.com/office/drawing/2014/main" id="{81C54307-611A-FAAF-C547-E5BCF2627C50}"/>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4639740" y="1277540"/>
            <a:ext cx="470825" cy="466903"/>
          </a:xfrm>
          <a:prstGeom prst="rect">
            <a:avLst/>
          </a:prstGeom>
        </p:spPr>
      </p:pic>
      <p:pic>
        <p:nvPicPr>
          <p:cNvPr id="21" name="Graphic 20">
            <a:extLst>
              <a:ext uri="{FF2B5EF4-FFF2-40B4-BE49-F238E27FC236}">
                <a16:creationId xmlns:a16="http://schemas.microsoft.com/office/drawing/2014/main" id="{E4B3961D-8A30-564B-D606-2540BD48EC91}"/>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85244" y="1283711"/>
            <a:ext cx="453082" cy="442007"/>
          </a:xfrm>
          <a:prstGeom prst="rect">
            <a:avLst/>
          </a:prstGeom>
        </p:spPr>
      </p:pic>
      <p:sp>
        <p:nvSpPr>
          <p:cNvPr id="22" name="TextBox 21">
            <a:extLst>
              <a:ext uri="{FF2B5EF4-FFF2-40B4-BE49-F238E27FC236}">
                <a16:creationId xmlns:a16="http://schemas.microsoft.com/office/drawing/2014/main" id="{68786E2A-1FC3-1CCB-D16C-883A631C6EBC}"/>
              </a:ext>
            </a:extLst>
          </p:cNvPr>
          <p:cNvSpPr txBox="1"/>
          <p:nvPr userDrawn="1"/>
        </p:nvSpPr>
        <p:spPr>
          <a:xfrm>
            <a:off x="2141592" y="1750516"/>
            <a:ext cx="1295272" cy="67210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הצגת הנתונים והמסקנות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sp>
        <p:nvSpPr>
          <p:cNvPr id="23" name="Rectangle: Rounded Corners 48">
            <a:extLst>
              <a:ext uri="{FF2B5EF4-FFF2-40B4-BE49-F238E27FC236}">
                <a16:creationId xmlns:a16="http://schemas.microsoft.com/office/drawing/2014/main" id="{F8EDE74B-145A-BE04-E0B4-ED1421DE023C}"/>
              </a:ext>
            </a:extLst>
          </p:cNvPr>
          <p:cNvSpPr/>
          <p:nvPr userDrawn="1"/>
        </p:nvSpPr>
        <p:spPr>
          <a:xfrm rot="10800000">
            <a:off x="330604" y="1137325"/>
            <a:ext cx="1339880" cy="2015526"/>
          </a:xfrm>
          <a:prstGeom prst="roundRect">
            <a:avLst>
              <a:gd name="adj" fmla="val 8732"/>
            </a:avLst>
          </a:prstGeom>
          <a:gradFill>
            <a:gsLst>
              <a:gs pos="0">
                <a:schemeClr val="accent1">
                  <a:lumMod val="20000"/>
                  <a:lumOff val="80000"/>
                  <a:alpha val="28000"/>
                </a:schemeClr>
              </a:gs>
              <a:gs pos="100000">
                <a:srgbClr val="79A7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4" name="TextBox 23">
            <a:extLst>
              <a:ext uri="{FF2B5EF4-FFF2-40B4-BE49-F238E27FC236}">
                <a16:creationId xmlns:a16="http://schemas.microsoft.com/office/drawing/2014/main" id="{7F5E2A29-DE71-FCC9-E294-0EE4423F94C7}"/>
              </a:ext>
            </a:extLst>
          </p:cNvPr>
          <p:cNvSpPr txBox="1"/>
          <p:nvPr userDrawn="1"/>
        </p:nvSpPr>
        <p:spPr>
          <a:xfrm>
            <a:off x="334596" y="1750516"/>
            <a:ext cx="1295272" cy="86446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גיבוש המלצה אישית וכיתתית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pic>
        <p:nvPicPr>
          <p:cNvPr id="25" name="Graphic 24">
            <a:extLst>
              <a:ext uri="{FF2B5EF4-FFF2-40B4-BE49-F238E27FC236}">
                <a16:creationId xmlns:a16="http://schemas.microsoft.com/office/drawing/2014/main" id="{DCFE336C-107A-78AD-98F1-2E0C628576F1}"/>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61828" y="1221614"/>
            <a:ext cx="458426" cy="536715"/>
          </a:xfrm>
          <a:prstGeom prst="rect">
            <a:avLst/>
          </a:prstGeom>
        </p:spPr>
      </p:pic>
      <p:pic>
        <p:nvPicPr>
          <p:cNvPr id="26" name="Graphic 25">
            <a:extLst>
              <a:ext uri="{FF2B5EF4-FFF2-40B4-BE49-F238E27FC236}">
                <a16:creationId xmlns:a16="http://schemas.microsoft.com/office/drawing/2014/main" id="{69373293-2433-09F8-2AA4-C91AD592A83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2871903" y="3438671"/>
            <a:ext cx="3287495" cy="1542073"/>
          </a:xfrm>
          <a:prstGeom prst="rect">
            <a:avLst/>
          </a:prstGeom>
        </p:spPr>
      </p:pic>
      <p:pic>
        <p:nvPicPr>
          <p:cNvPr id="27" name="Graphic 26">
            <a:extLst>
              <a:ext uri="{FF2B5EF4-FFF2-40B4-BE49-F238E27FC236}">
                <a16:creationId xmlns:a16="http://schemas.microsoft.com/office/drawing/2014/main" id="{3653B325-5592-FDD1-7D28-D998D02A102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1463040" y="4150701"/>
            <a:ext cx="1249313" cy="815878"/>
          </a:xfrm>
          <a:prstGeom prst="rect">
            <a:avLst/>
          </a:prstGeom>
        </p:spPr>
      </p:pic>
      <p:pic>
        <p:nvPicPr>
          <p:cNvPr id="28" name="Graphic 27">
            <a:extLst>
              <a:ext uri="{FF2B5EF4-FFF2-40B4-BE49-F238E27FC236}">
                <a16:creationId xmlns:a16="http://schemas.microsoft.com/office/drawing/2014/main" id="{849A29FF-DDD4-F1B8-13A6-BF73E133DA50}"/>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773875" y="3989062"/>
            <a:ext cx="2015985" cy="1001808"/>
          </a:xfrm>
          <a:prstGeom prst="rect">
            <a:avLst/>
          </a:prstGeom>
        </p:spPr>
      </p:pic>
      <p:sp>
        <p:nvSpPr>
          <p:cNvPr id="29" name="Rectangle: Rounded Corners 48">
            <a:extLst>
              <a:ext uri="{FF2B5EF4-FFF2-40B4-BE49-F238E27FC236}">
                <a16:creationId xmlns:a16="http://schemas.microsoft.com/office/drawing/2014/main" id="{1FD04459-D8AE-AA3E-BADF-2DD6AABF900A}"/>
              </a:ext>
            </a:extLst>
          </p:cNvPr>
          <p:cNvSpPr/>
          <p:nvPr userDrawn="1"/>
        </p:nvSpPr>
        <p:spPr>
          <a:xfrm rot="10800000">
            <a:off x="5743377"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0" name="TextBox 29">
            <a:extLst>
              <a:ext uri="{FF2B5EF4-FFF2-40B4-BE49-F238E27FC236}">
                <a16:creationId xmlns:a16="http://schemas.microsoft.com/office/drawing/2014/main" id="{852AB712-A58B-A43A-FBD6-16AF88EA1725}"/>
              </a:ext>
            </a:extLst>
          </p:cNvPr>
          <p:cNvSpPr txBox="1"/>
          <p:nvPr userDrawn="1"/>
        </p:nvSpPr>
        <p:spPr>
          <a:xfrm>
            <a:off x="3840056" y="1995538"/>
            <a:ext cx="1401393" cy="1092607"/>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9"/>
                </a:solidFill>
                <a:latin typeface="Calibri" panose="020F0502020204030204" pitchFamily="34" charset="0"/>
                <a:cs typeface="Calibri" panose="020F0502020204030204" pitchFamily="34" charset="0"/>
              </a:rPr>
              <a:t>בוחרים כלי רכב  </a:t>
            </a:r>
          </a:p>
          <a:p>
            <a:pPr marL="0" lvl="0" indent="0" algn="r" rtl="1">
              <a:spcBef>
                <a:spcPts val="0"/>
              </a:spcBef>
              <a:spcAft>
                <a:spcPts val="0"/>
              </a:spcAft>
              <a:buClr>
                <a:schemeClr val="dk1"/>
              </a:buClr>
              <a:buSzPts val="1100"/>
              <a:buFont typeface="Arial"/>
              <a:buNone/>
            </a:pPr>
            <a:r>
              <a:rPr lang="he-IL" sz="1300" dirty="0">
                <a:solidFill>
                  <a:srgbClr val="435269"/>
                </a:solidFill>
                <a:latin typeface="Calibri" panose="020F0502020204030204" pitchFamily="34" charset="0"/>
                <a:cs typeface="Calibri" panose="020F0502020204030204" pitchFamily="34" charset="0"/>
              </a:rPr>
              <a:t>ובודקים האם כדאי </a:t>
            </a:r>
            <a:r>
              <a:rPr lang="he-IL" sz="1300" b="1" dirty="0">
                <a:solidFill>
                  <a:srgbClr val="435269"/>
                </a:solidFill>
                <a:latin typeface="Calibri" panose="020F0502020204030204" pitchFamily="34" charset="0"/>
                <a:cs typeface="Calibri" panose="020F0502020204030204" pitchFamily="34" charset="0"/>
              </a:rPr>
              <a:t>להגדיל</a:t>
            </a:r>
            <a:r>
              <a:rPr lang="he-IL" sz="1300" dirty="0">
                <a:solidFill>
                  <a:srgbClr val="435269"/>
                </a:solidFill>
                <a:latin typeface="Calibri" panose="020F0502020204030204" pitchFamily="34" charset="0"/>
                <a:cs typeface="Calibri" panose="020F0502020204030204" pitchFamily="34" charset="0"/>
              </a:rPr>
              <a:t> או </a:t>
            </a:r>
            <a:r>
              <a:rPr lang="he-IL" sz="1300" b="1" dirty="0">
                <a:solidFill>
                  <a:srgbClr val="435269"/>
                </a:solidFill>
                <a:latin typeface="Calibri" panose="020F0502020204030204" pitchFamily="34" charset="0"/>
                <a:cs typeface="Calibri" panose="020F0502020204030204" pitchFamily="34" charset="0"/>
              </a:rPr>
              <a:t>להקטין</a:t>
            </a:r>
            <a:r>
              <a:rPr lang="he-IL" sz="1300" dirty="0">
                <a:solidFill>
                  <a:srgbClr val="435269"/>
                </a:solidFill>
                <a:latin typeface="Calibri" panose="020F0502020204030204" pitchFamily="34" charset="0"/>
                <a:cs typeface="Calibri" panose="020F0502020204030204" pitchFamily="34" charset="0"/>
              </a:rPr>
              <a:t>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את היקף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השימוש בו?</a:t>
            </a:r>
            <a:endParaRPr lang="aa-ET" sz="1300" dirty="0">
              <a:solidFill>
                <a:srgbClr val="4352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014800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6" name="Google Shape;320;p43">
            <a:extLst>
              <a:ext uri="{FF2B5EF4-FFF2-40B4-BE49-F238E27FC236}">
                <a16:creationId xmlns:a16="http://schemas.microsoft.com/office/drawing/2014/main" id="{47A9FFA1-D2CF-E004-99C0-42F306AA702B}"/>
              </a:ext>
            </a:extLst>
          </p:cNvPr>
          <p:cNvSpPr/>
          <p:nvPr userDrawn="1"/>
        </p:nvSpPr>
        <p:spPr>
          <a:xfrm>
            <a:off x="6670543" y="1936261"/>
            <a:ext cx="1530899" cy="579938"/>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כלי רכב פרטיים </a:t>
            </a:r>
            <a:br>
              <a:rPr lang="en-US" sz="1300" dirty="0">
                <a:solidFill>
                  <a:srgbClr val="435269"/>
                </a:solidFill>
                <a:latin typeface="Calibri" panose="020F0502020204030204" pitchFamily="34" charset="0"/>
                <a:cs typeface="Calibri" panose="020F0502020204030204" pitchFamily="34" charset="0"/>
              </a:rPr>
            </a:br>
            <a:r>
              <a:rPr lang="x-none" sz="1300" dirty="0">
                <a:solidFill>
                  <a:srgbClr val="435269"/>
                </a:solidFill>
                <a:latin typeface="Calibri" panose="020F0502020204030204" pitchFamily="34" charset="0"/>
                <a:cs typeface="Calibri" panose="020F0502020204030204" pitchFamily="34" charset="0"/>
              </a:rPr>
              <a:t>מונעים בדיזל </a:t>
            </a:r>
            <a:br>
              <a:rPr lang="en-US" sz="1300" dirty="0">
                <a:solidFill>
                  <a:srgbClr val="435269"/>
                </a:solidFill>
                <a:latin typeface="Calibri" panose="020F0502020204030204" pitchFamily="34" charset="0"/>
                <a:cs typeface="Calibri" panose="020F0502020204030204" pitchFamily="34" charset="0"/>
              </a:rPr>
            </a:br>
            <a:r>
              <a:rPr lang="x-none" sz="1300" dirty="0">
                <a:solidFill>
                  <a:srgbClr val="435269"/>
                </a:solidFill>
                <a:latin typeface="Calibri" panose="020F0502020204030204" pitchFamily="34" charset="0"/>
                <a:cs typeface="Calibri" panose="020F0502020204030204" pitchFamily="34" charset="0"/>
              </a:rPr>
              <a:t>או בבנזין</a:t>
            </a:r>
            <a:endParaRPr sz="1300" dirty="0">
              <a:solidFill>
                <a:srgbClr val="435269"/>
              </a:solidFill>
              <a:latin typeface="Calibri" panose="020F0502020204030204" pitchFamily="34" charset="0"/>
              <a:cs typeface="Calibri" panose="020F0502020204030204" pitchFamily="34" charset="0"/>
            </a:endParaRPr>
          </a:p>
        </p:txBody>
      </p:sp>
      <p:sp>
        <p:nvSpPr>
          <p:cNvPr id="8" name="Google Shape;321;p43">
            <a:extLst>
              <a:ext uri="{FF2B5EF4-FFF2-40B4-BE49-F238E27FC236}">
                <a16:creationId xmlns:a16="http://schemas.microsoft.com/office/drawing/2014/main" id="{AA4E6C03-E8E6-8A33-6323-5D8EE53CB12A}"/>
              </a:ext>
            </a:extLst>
          </p:cNvPr>
          <p:cNvSpPr/>
          <p:nvPr userDrawn="1"/>
        </p:nvSpPr>
        <p:spPr>
          <a:xfrm>
            <a:off x="7049486" y="2735879"/>
            <a:ext cx="1146109" cy="8397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algn="r" rtl="1"/>
            <a:r>
              <a:rPr lang="x-none" sz="1300" dirty="0">
                <a:solidFill>
                  <a:srgbClr val="435269"/>
                </a:solidFill>
                <a:latin typeface="Calibri" panose="020F0502020204030204" pitchFamily="34" charset="0"/>
                <a:cs typeface="Calibri" panose="020F0502020204030204" pitchFamily="34" charset="0"/>
              </a:rPr>
              <a:t>כלי רכב פרטיים </a:t>
            </a:r>
            <a:br>
              <a:rPr lang="en-US" sz="1300" dirty="0">
                <a:solidFill>
                  <a:srgbClr val="435269"/>
                </a:solidFill>
                <a:latin typeface="Calibri" panose="020F0502020204030204" pitchFamily="34" charset="0"/>
                <a:cs typeface="Calibri" panose="020F0502020204030204" pitchFamily="34" charset="0"/>
              </a:rPr>
            </a:br>
            <a:r>
              <a:rPr lang="x-none" sz="1300" dirty="0">
                <a:solidFill>
                  <a:srgbClr val="435269"/>
                </a:solidFill>
                <a:latin typeface="Calibri" panose="020F0502020204030204" pitchFamily="34" charset="0"/>
                <a:cs typeface="Calibri" panose="020F0502020204030204" pitchFamily="34" charset="0"/>
              </a:rPr>
              <a:t>מונעים בחשמל </a:t>
            </a:r>
            <a:br>
              <a:rPr lang="en-US" sz="1300" dirty="0">
                <a:solidFill>
                  <a:srgbClr val="435269"/>
                </a:solidFill>
                <a:latin typeface="Calibri" panose="020F0502020204030204" pitchFamily="34" charset="0"/>
                <a:cs typeface="Calibri" panose="020F0502020204030204" pitchFamily="34" charset="0"/>
              </a:rPr>
            </a:br>
            <a:r>
              <a:rPr lang="x-none" sz="1300" dirty="0">
                <a:solidFill>
                  <a:srgbClr val="435269"/>
                </a:solidFill>
                <a:latin typeface="Calibri" panose="020F0502020204030204" pitchFamily="34" charset="0"/>
                <a:cs typeface="Calibri" panose="020F0502020204030204" pitchFamily="34" charset="0"/>
              </a:rPr>
              <a:t>או היברידים </a:t>
            </a:r>
            <a:endParaRPr sz="1300" dirty="0">
              <a:solidFill>
                <a:srgbClr val="435269"/>
              </a:solidFill>
              <a:latin typeface="Calibri" panose="020F0502020204030204" pitchFamily="34" charset="0"/>
              <a:cs typeface="Calibri" panose="020F0502020204030204" pitchFamily="34" charset="0"/>
            </a:endParaRPr>
          </a:p>
        </p:txBody>
      </p:sp>
      <p:sp>
        <p:nvSpPr>
          <p:cNvPr id="11" name="Google Shape;322;p43">
            <a:extLst>
              <a:ext uri="{FF2B5EF4-FFF2-40B4-BE49-F238E27FC236}">
                <a16:creationId xmlns:a16="http://schemas.microsoft.com/office/drawing/2014/main" id="{4E2CD1DA-898C-2296-3A45-E95A5A63F0BF}"/>
              </a:ext>
            </a:extLst>
          </p:cNvPr>
          <p:cNvSpPr txBox="1"/>
          <p:nvPr userDrawn="1"/>
        </p:nvSpPr>
        <p:spPr>
          <a:xfrm>
            <a:off x="7145782" y="1547829"/>
            <a:ext cx="1583980" cy="4770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x-none" sz="1800" b="1" dirty="0">
                <a:solidFill>
                  <a:srgbClr val="D85E9F"/>
                </a:solidFill>
                <a:latin typeface="Calibri" panose="020F0502020204030204" pitchFamily="34" charset="0"/>
                <a:cs typeface="Calibri" panose="020F0502020204030204" pitchFamily="34" charset="0"/>
              </a:rPr>
              <a:t>כלי רכב פרטיים </a:t>
            </a:r>
            <a:endParaRPr sz="1800" b="1" dirty="0">
              <a:solidFill>
                <a:srgbClr val="D85E9F"/>
              </a:solidFill>
              <a:latin typeface="Calibri" panose="020F0502020204030204" pitchFamily="34" charset="0"/>
              <a:cs typeface="Calibri" panose="020F0502020204030204" pitchFamily="34" charset="0"/>
            </a:endParaRPr>
          </a:p>
        </p:txBody>
      </p:sp>
      <p:sp>
        <p:nvSpPr>
          <p:cNvPr id="12" name="Google Shape;323;p43">
            <a:extLst>
              <a:ext uri="{FF2B5EF4-FFF2-40B4-BE49-F238E27FC236}">
                <a16:creationId xmlns:a16="http://schemas.microsoft.com/office/drawing/2014/main" id="{3F48EF19-7709-0CE5-4522-E4E5959A329C}"/>
              </a:ext>
            </a:extLst>
          </p:cNvPr>
          <p:cNvSpPr txBox="1"/>
          <p:nvPr userDrawn="1"/>
        </p:nvSpPr>
        <p:spPr>
          <a:xfrm>
            <a:off x="4876421" y="1547829"/>
            <a:ext cx="1783724" cy="4770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800" b="1" dirty="0">
                <a:solidFill>
                  <a:srgbClr val="D85E9F"/>
                </a:solidFill>
                <a:latin typeface="Calibri" panose="020F0502020204030204" pitchFamily="34" charset="0"/>
                <a:cs typeface="Calibri" panose="020F0502020204030204" pitchFamily="34" charset="0"/>
              </a:rPr>
              <a:t>כלי רכב דו-גלגליים</a:t>
            </a:r>
            <a:endParaRPr sz="1800" b="1" dirty="0">
              <a:solidFill>
                <a:srgbClr val="D85E9F"/>
              </a:solidFill>
              <a:latin typeface="Calibri" panose="020F0502020204030204" pitchFamily="34" charset="0"/>
              <a:cs typeface="Calibri" panose="020F0502020204030204" pitchFamily="34" charset="0"/>
            </a:endParaRPr>
          </a:p>
        </p:txBody>
      </p:sp>
      <p:sp>
        <p:nvSpPr>
          <p:cNvPr id="13" name="Google Shape;324;p43">
            <a:extLst>
              <a:ext uri="{FF2B5EF4-FFF2-40B4-BE49-F238E27FC236}">
                <a16:creationId xmlns:a16="http://schemas.microsoft.com/office/drawing/2014/main" id="{436F5C7E-2933-4E65-10EA-F8CCD849A181}"/>
              </a:ext>
            </a:extLst>
          </p:cNvPr>
          <p:cNvSpPr/>
          <p:nvPr userDrawn="1"/>
        </p:nvSpPr>
        <p:spPr>
          <a:xfrm>
            <a:off x="4963941" y="2210036"/>
            <a:ext cx="926782" cy="322295"/>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אופניים  </a:t>
            </a:r>
            <a:endParaRPr sz="1300" dirty="0">
              <a:solidFill>
                <a:srgbClr val="435269"/>
              </a:solidFill>
              <a:latin typeface="Calibri" panose="020F0502020204030204" pitchFamily="34" charset="0"/>
              <a:cs typeface="Calibri" panose="020F0502020204030204" pitchFamily="34" charset="0"/>
            </a:endParaRPr>
          </a:p>
        </p:txBody>
      </p:sp>
      <p:sp>
        <p:nvSpPr>
          <p:cNvPr id="14" name="Google Shape;325;p43">
            <a:extLst>
              <a:ext uri="{FF2B5EF4-FFF2-40B4-BE49-F238E27FC236}">
                <a16:creationId xmlns:a16="http://schemas.microsoft.com/office/drawing/2014/main" id="{3C6A58B9-6F47-2CB0-7EEE-7D5699EB27EE}"/>
              </a:ext>
            </a:extLst>
          </p:cNvPr>
          <p:cNvSpPr txBox="1"/>
          <p:nvPr userDrawn="1"/>
        </p:nvSpPr>
        <p:spPr>
          <a:xfrm>
            <a:off x="2830357" y="1547829"/>
            <a:ext cx="1613212" cy="4770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x-none" sz="1800" b="1" dirty="0">
                <a:solidFill>
                  <a:srgbClr val="D85E9F"/>
                </a:solidFill>
                <a:latin typeface="Calibri" panose="020F0502020204030204" pitchFamily="34" charset="0"/>
                <a:cs typeface="Calibri" panose="020F0502020204030204" pitchFamily="34" charset="0"/>
              </a:rPr>
              <a:t>תחבורה ציבורית </a:t>
            </a:r>
            <a:endParaRPr sz="1800" b="1" dirty="0">
              <a:solidFill>
                <a:srgbClr val="D85E9F"/>
              </a:solidFill>
              <a:latin typeface="Calibri" panose="020F0502020204030204" pitchFamily="34" charset="0"/>
              <a:cs typeface="Calibri" panose="020F0502020204030204" pitchFamily="34" charset="0"/>
            </a:endParaRPr>
          </a:p>
        </p:txBody>
      </p:sp>
      <p:sp>
        <p:nvSpPr>
          <p:cNvPr id="15" name="Google Shape;328;p43">
            <a:extLst>
              <a:ext uri="{FF2B5EF4-FFF2-40B4-BE49-F238E27FC236}">
                <a16:creationId xmlns:a16="http://schemas.microsoft.com/office/drawing/2014/main" id="{24D62756-4123-52F0-0FAE-E2BADFEB0073}"/>
              </a:ext>
            </a:extLst>
          </p:cNvPr>
          <p:cNvSpPr txBox="1"/>
          <p:nvPr userDrawn="1"/>
        </p:nvSpPr>
        <p:spPr>
          <a:xfrm>
            <a:off x="663669" y="1547829"/>
            <a:ext cx="1568320" cy="4770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x-none" sz="1800" b="1" dirty="0">
                <a:solidFill>
                  <a:srgbClr val="D85E9F"/>
                </a:solidFill>
                <a:latin typeface="Calibri" panose="020F0502020204030204" pitchFamily="34" charset="0"/>
                <a:cs typeface="Calibri" panose="020F0502020204030204" pitchFamily="34" charset="0"/>
              </a:rPr>
              <a:t>הליכה </a:t>
            </a:r>
            <a:endParaRPr sz="1800" b="1" dirty="0">
              <a:solidFill>
                <a:srgbClr val="D85E9F"/>
              </a:solidFill>
              <a:latin typeface="Calibri" panose="020F0502020204030204" pitchFamily="34" charset="0"/>
              <a:cs typeface="Calibri" panose="020F0502020204030204" pitchFamily="34" charset="0"/>
            </a:endParaRPr>
          </a:p>
        </p:txBody>
      </p:sp>
      <p:sp>
        <p:nvSpPr>
          <p:cNvPr id="16" name="Rectangle: Rounded Corners 48">
            <a:extLst>
              <a:ext uri="{FF2B5EF4-FFF2-40B4-BE49-F238E27FC236}">
                <a16:creationId xmlns:a16="http://schemas.microsoft.com/office/drawing/2014/main" id="{6DAB6F94-A60D-402B-3D39-32DE1BC65D2A}"/>
              </a:ext>
            </a:extLst>
          </p:cNvPr>
          <p:cNvSpPr/>
          <p:nvPr userDrawn="1"/>
        </p:nvSpPr>
        <p:spPr>
          <a:xfrm rot="5400000">
            <a:off x="7058781" y="-952121"/>
            <a:ext cx="477000" cy="4223461"/>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7" name="TextBox 16">
            <a:extLst>
              <a:ext uri="{FF2B5EF4-FFF2-40B4-BE49-F238E27FC236}">
                <a16:creationId xmlns:a16="http://schemas.microsoft.com/office/drawing/2014/main" id="{F45795ED-37FA-32FD-EEF9-799C1AA01881}"/>
              </a:ext>
            </a:extLst>
          </p:cNvPr>
          <p:cNvSpPr txBox="1"/>
          <p:nvPr userDrawn="1"/>
        </p:nvSpPr>
        <p:spPr>
          <a:xfrm>
            <a:off x="8348546" y="904452"/>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1</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18" name="Google Shape;319;p43">
            <a:extLst>
              <a:ext uri="{FF2B5EF4-FFF2-40B4-BE49-F238E27FC236}">
                <a16:creationId xmlns:a16="http://schemas.microsoft.com/office/drawing/2014/main" id="{A32F12AA-0693-A935-2E8F-96DBEF79AB54}"/>
              </a:ext>
            </a:extLst>
          </p:cNvPr>
          <p:cNvSpPr txBox="1"/>
          <p:nvPr userDrawn="1"/>
        </p:nvSpPr>
        <p:spPr>
          <a:xfrm>
            <a:off x="5457988" y="970864"/>
            <a:ext cx="3054623" cy="400079"/>
          </a:xfrm>
          <a:prstGeom prst="rect">
            <a:avLst/>
          </a:prstGeom>
          <a:noFill/>
          <a:ln>
            <a:noFill/>
          </a:ln>
        </p:spPr>
        <p:txBody>
          <a:bodyPr spcFirstLastPara="1" wrap="square" lIns="91425" tIns="91425" rIns="91425" bIns="91425" anchor="t" anchorCtr="0">
            <a:spAutoFit/>
          </a:bodyPr>
          <a:lstStyle/>
          <a:p>
            <a:pPr marL="114300" lvl="0" algn="r" rtl="1">
              <a:spcBef>
                <a:spcPts val="0"/>
              </a:spcBef>
              <a:spcAft>
                <a:spcPts val="0"/>
              </a:spcAft>
              <a:buSzPts val="1800"/>
            </a:pPr>
            <a:r>
              <a:rPr lang="x-none" dirty="0">
                <a:solidFill>
                  <a:srgbClr val="435269"/>
                </a:solidFill>
                <a:latin typeface="Calibri" panose="020F0502020204030204" pitchFamily="34" charset="0"/>
                <a:cs typeface="Calibri" panose="020F0502020204030204" pitchFamily="34" charset="0"/>
              </a:rPr>
              <a:t>בוחרים אמצעי תחבורה</a:t>
            </a:r>
            <a:r>
              <a:rPr lang="x-none" b="1" dirty="0">
                <a:solidFill>
                  <a:srgbClr val="435269"/>
                </a:solidFill>
                <a:latin typeface="Calibri" panose="020F0502020204030204" pitchFamily="34" charset="0"/>
                <a:cs typeface="Calibri" panose="020F0502020204030204" pitchFamily="34" charset="0"/>
              </a:rPr>
              <a:t> </a:t>
            </a:r>
            <a:r>
              <a:rPr lang="x-none" b="1" u="sng" dirty="0">
                <a:solidFill>
                  <a:srgbClr val="435269"/>
                </a:solidFill>
                <a:latin typeface="Calibri" panose="020F0502020204030204" pitchFamily="34" charset="0"/>
                <a:cs typeface="Calibri" panose="020F0502020204030204" pitchFamily="34" charset="0"/>
              </a:rPr>
              <a:t>אחד</a:t>
            </a:r>
            <a:r>
              <a:rPr lang="x-none" b="1" dirty="0">
                <a:solidFill>
                  <a:srgbClr val="435269"/>
                </a:solidFill>
                <a:latin typeface="Calibri" panose="020F0502020204030204" pitchFamily="34" charset="0"/>
                <a:cs typeface="Calibri" panose="020F0502020204030204" pitchFamily="34" charset="0"/>
              </a:rPr>
              <a:t> </a:t>
            </a:r>
            <a:r>
              <a:rPr lang="x-none" dirty="0">
                <a:solidFill>
                  <a:srgbClr val="435269"/>
                </a:solidFill>
                <a:latin typeface="Calibri" panose="020F0502020204030204" pitchFamily="34" charset="0"/>
                <a:cs typeface="Calibri" panose="020F0502020204030204" pitchFamily="34" charset="0"/>
              </a:rPr>
              <a:t>לשימוש בעיר </a:t>
            </a:r>
            <a:endParaRPr dirty="0">
              <a:solidFill>
                <a:srgbClr val="435269"/>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05C3C85D-6015-4618-4170-C500FFC3B35F}"/>
              </a:ext>
            </a:extLst>
          </p:cNvPr>
          <p:cNvCxnSpPr/>
          <p:nvPr userDrawn="1"/>
        </p:nvCxnSpPr>
        <p:spPr>
          <a:xfrm>
            <a:off x="8378283" y="1039766"/>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12639968-9CA0-5DBE-BB76-5AA4A604F11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12231" y="2174548"/>
            <a:ext cx="521347" cy="365693"/>
          </a:xfrm>
          <a:prstGeom prst="rect">
            <a:avLst/>
          </a:prstGeom>
        </p:spPr>
      </p:pic>
      <p:cxnSp>
        <p:nvCxnSpPr>
          <p:cNvPr id="21" name="Straight Connector 20">
            <a:extLst>
              <a:ext uri="{FF2B5EF4-FFF2-40B4-BE49-F238E27FC236}">
                <a16:creationId xmlns:a16="http://schemas.microsoft.com/office/drawing/2014/main" id="{B3CC7663-D77A-DFF4-A198-FB12D97AE91C}"/>
              </a:ext>
            </a:extLst>
          </p:cNvPr>
          <p:cNvCxnSpPr/>
          <p:nvPr userDrawn="1"/>
        </p:nvCxnSpPr>
        <p:spPr>
          <a:xfrm flipH="1">
            <a:off x="7149599" y="2728445"/>
            <a:ext cx="1583979" cy="0"/>
          </a:xfrm>
          <a:prstGeom prst="line">
            <a:avLst/>
          </a:prstGeom>
          <a:ln>
            <a:solidFill>
              <a:srgbClr val="D85E9F"/>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AADE7E75-7665-C140-250E-09B2FB3286B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95596" y="2940719"/>
            <a:ext cx="534166" cy="445138"/>
          </a:xfrm>
          <a:prstGeom prst="rect">
            <a:avLst/>
          </a:prstGeom>
        </p:spPr>
      </p:pic>
      <p:pic>
        <p:nvPicPr>
          <p:cNvPr id="23" name="Graphic 22">
            <a:extLst>
              <a:ext uri="{FF2B5EF4-FFF2-40B4-BE49-F238E27FC236}">
                <a16:creationId xmlns:a16="http://schemas.microsoft.com/office/drawing/2014/main" id="{7221ACCF-287F-1106-2B75-A496A59C7ED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H="1">
            <a:off x="5917098" y="2164715"/>
            <a:ext cx="681689" cy="373540"/>
          </a:xfrm>
          <a:prstGeom prst="rect">
            <a:avLst/>
          </a:prstGeom>
        </p:spPr>
      </p:pic>
      <p:pic>
        <p:nvPicPr>
          <p:cNvPr id="24" name="Graphic 23">
            <a:extLst>
              <a:ext uri="{FF2B5EF4-FFF2-40B4-BE49-F238E27FC236}">
                <a16:creationId xmlns:a16="http://schemas.microsoft.com/office/drawing/2014/main" id="{36869AC7-12FD-2CA3-5AFD-6E690650A19F}"/>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H="1">
            <a:off x="5968487" y="2812762"/>
            <a:ext cx="622855" cy="551247"/>
          </a:xfrm>
          <a:prstGeom prst="rect">
            <a:avLst/>
          </a:prstGeom>
        </p:spPr>
      </p:pic>
      <p:pic>
        <p:nvPicPr>
          <p:cNvPr id="25" name="Graphic 24">
            <a:extLst>
              <a:ext uri="{FF2B5EF4-FFF2-40B4-BE49-F238E27FC236}">
                <a16:creationId xmlns:a16="http://schemas.microsoft.com/office/drawing/2014/main" id="{FBE64852-03E7-88C1-5DC2-876C60A02026}"/>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996939" y="2850872"/>
            <a:ext cx="372791" cy="478187"/>
          </a:xfrm>
          <a:prstGeom prst="rect">
            <a:avLst/>
          </a:prstGeom>
        </p:spPr>
      </p:pic>
      <p:sp>
        <p:nvSpPr>
          <p:cNvPr id="26" name="Google Shape;324;p43">
            <a:extLst>
              <a:ext uri="{FF2B5EF4-FFF2-40B4-BE49-F238E27FC236}">
                <a16:creationId xmlns:a16="http://schemas.microsoft.com/office/drawing/2014/main" id="{5CB35E1B-61A5-63EA-31A0-7D4F765ABF46}"/>
              </a:ext>
            </a:extLst>
          </p:cNvPr>
          <p:cNvSpPr/>
          <p:nvPr userDrawn="1"/>
        </p:nvSpPr>
        <p:spPr>
          <a:xfrm>
            <a:off x="2936221" y="1895607"/>
            <a:ext cx="967718" cy="725223"/>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he-IL" sz="1300" dirty="0">
                <a:solidFill>
                  <a:srgbClr val="435269"/>
                </a:solidFill>
                <a:latin typeface="Calibri" panose="020F0502020204030204" pitchFamily="34" charset="0"/>
                <a:cs typeface="Calibri" panose="020F0502020204030204" pitchFamily="34" charset="0"/>
              </a:rPr>
              <a:t>אוטובוסים חשמליים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או על דיזל </a:t>
            </a:r>
          </a:p>
          <a:p>
            <a:pPr marL="0" lvl="0" indent="0" algn="r" rtl="1">
              <a:spcBef>
                <a:spcPts val="0"/>
              </a:spcBef>
              <a:spcAft>
                <a:spcPts val="0"/>
              </a:spcAft>
              <a:buNone/>
            </a:pPr>
            <a:endParaRPr lang="he-IL" dirty="0"/>
          </a:p>
        </p:txBody>
      </p:sp>
      <p:pic>
        <p:nvPicPr>
          <p:cNvPr id="27" name="Graphic 26">
            <a:extLst>
              <a:ext uri="{FF2B5EF4-FFF2-40B4-BE49-F238E27FC236}">
                <a16:creationId xmlns:a16="http://schemas.microsoft.com/office/drawing/2014/main" id="{BE75A38D-F1DA-26FD-521B-606A8759A01B}"/>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925832" y="2059887"/>
            <a:ext cx="477719" cy="468010"/>
          </a:xfrm>
          <a:prstGeom prst="rect">
            <a:avLst/>
          </a:prstGeom>
        </p:spPr>
      </p:pic>
      <p:cxnSp>
        <p:nvCxnSpPr>
          <p:cNvPr id="28" name="Straight Connector 27">
            <a:extLst>
              <a:ext uri="{FF2B5EF4-FFF2-40B4-BE49-F238E27FC236}">
                <a16:creationId xmlns:a16="http://schemas.microsoft.com/office/drawing/2014/main" id="{E07F3918-D06F-11AA-2DBC-CA1AD7E134CA}"/>
              </a:ext>
            </a:extLst>
          </p:cNvPr>
          <p:cNvCxnSpPr/>
          <p:nvPr userDrawn="1"/>
        </p:nvCxnSpPr>
        <p:spPr>
          <a:xfrm flipH="1">
            <a:off x="2852657" y="2713577"/>
            <a:ext cx="1583979" cy="0"/>
          </a:xfrm>
          <a:prstGeom prst="line">
            <a:avLst/>
          </a:prstGeom>
          <a:ln>
            <a:solidFill>
              <a:srgbClr val="D85E9F"/>
            </a:solidFill>
          </a:ln>
        </p:spPr>
        <p:style>
          <a:lnRef idx="1">
            <a:schemeClr val="accent1"/>
          </a:lnRef>
          <a:fillRef idx="0">
            <a:schemeClr val="accent1"/>
          </a:fillRef>
          <a:effectRef idx="0">
            <a:schemeClr val="accent1"/>
          </a:effectRef>
          <a:fontRef idx="minor">
            <a:schemeClr val="tx1"/>
          </a:fontRef>
        </p:style>
      </p:cxnSp>
      <p:sp>
        <p:nvSpPr>
          <p:cNvPr id="29" name="Google Shape;324;p43">
            <a:extLst>
              <a:ext uri="{FF2B5EF4-FFF2-40B4-BE49-F238E27FC236}">
                <a16:creationId xmlns:a16="http://schemas.microsoft.com/office/drawing/2014/main" id="{85DC8BA4-347E-C998-BF13-FD6A214F8344}"/>
              </a:ext>
            </a:extLst>
          </p:cNvPr>
          <p:cNvSpPr/>
          <p:nvPr userDrawn="1"/>
        </p:nvSpPr>
        <p:spPr>
          <a:xfrm>
            <a:off x="2946033" y="2794629"/>
            <a:ext cx="926782" cy="725223"/>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he-IL" sz="1300" dirty="0">
                <a:solidFill>
                  <a:srgbClr val="435269"/>
                </a:solidFill>
                <a:latin typeface="Calibri" panose="020F0502020204030204" pitchFamily="34" charset="0"/>
                <a:cs typeface="Calibri" panose="020F0502020204030204" pitchFamily="34" charset="0"/>
              </a:rPr>
              <a:t>רכבת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קלה</a:t>
            </a:r>
          </a:p>
        </p:txBody>
      </p:sp>
      <p:sp>
        <p:nvSpPr>
          <p:cNvPr id="30" name="Google Shape;324;p43">
            <a:extLst>
              <a:ext uri="{FF2B5EF4-FFF2-40B4-BE49-F238E27FC236}">
                <a16:creationId xmlns:a16="http://schemas.microsoft.com/office/drawing/2014/main" id="{F21C4C35-EC8D-48B8-391C-E7984453C9D4}"/>
              </a:ext>
            </a:extLst>
          </p:cNvPr>
          <p:cNvSpPr/>
          <p:nvPr userDrawn="1"/>
        </p:nvSpPr>
        <p:spPr>
          <a:xfrm>
            <a:off x="620242" y="2523173"/>
            <a:ext cx="1672133" cy="725223"/>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1">
              <a:spcBef>
                <a:spcPts val="0"/>
              </a:spcBef>
              <a:spcAft>
                <a:spcPts val="0"/>
              </a:spcAft>
              <a:buNone/>
            </a:pPr>
            <a:r>
              <a:rPr lang="he-IL" sz="1300" dirty="0">
                <a:solidFill>
                  <a:srgbClr val="435269"/>
                </a:solidFill>
                <a:latin typeface="Calibri" panose="020F0502020204030204" pitchFamily="34" charset="0"/>
                <a:cs typeface="Calibri" panose="020F0502020204030204" pitchFamily="34" charset="0"/>
              </a:rPr>
              <a:t>הליכה קבועה למקום העבודה או הלימודים </a:t>
            </a:r>
          </a:p>
          <a:p>
            <a:pPr marL="0" lvl="0" indent="0" algn="ctr" rtl="1">
              <a:spcBef>
                <a:spcPts val="0"/>
              </a:spcBef>
              <a:spcAft>
                <a:spcPts val="0"/>
              </a:spcAft>
              <a:buNone/>
            </a:pPr>
            <a:endParaRPr lang="he-IL" sz="1300" dirty="0">
              <a:solidFill>
                <a:srgbClr val="435269"/>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8C4D0DE-17DD-8481-529D-2ABEDDEDBA29}"/>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flipH="1">
            <a:off x="1231812" y="2017638"/>
            <a:ext cx="382723" cy="522602"/>
          </a:xfrm>
          <a:prstGeom prst="rect">
            <a:avLst/>
          </a:prstGeom>
        </p:spPr>
      </p:pic>
      <p:cxnSp>
        <p:nvCxnSpPr>
          <p:cNvPr id="32" name="Straight Connector 31">
            <a:extLst>
              <a:ext uri="{FF2B5EF4-FFF2-40B4-BE49-F238E27FC236}">
                <a16:creationId xmlns:a16="http://schemas.microsoft.com/office/drawing/2014/main" id="{AB6DD295-CB0B-6C13-AD57-916A1E520C27}"/>
              </a:ext>
            </a:extLst>
          </p:cNvPr>
          <p:cNvCxnSpPr/>
          <p:nvPr userDrawn="1"/>
        </p:nvCxnSpPr>
        <p:spPr>
          <a:xfrm flipH="1">
            <a:off x="7149599" y="1925558"/>
            <a:ext cx="1583979" cy="0"/>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0814E6E-953A-47BA-0CD3-44F7951651C2}"/>
              </a:ext>
            </a:extLst>
          </p:cNvPr>
          <p:cNvCxnSpPr/>
          <p:nvPr userDrawn="1"/>
        </p:nvCxnSpPr>
        <p:spPr>
          <a:xfrm flipH="1">
            <a:off x="5001130" y="1925558"/>
            <a:ext cx="1583979" cy="0"/>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9085F2-8DB8-ACD3-A857-F2D5D0929B3E}"/>
              </a:ext>
            </a:extLst>
          </p:cNvPr>
          <p:cNvCxnSpPr/>
          <p:nvPr userDrawn="1"/>
        </p:nvCxnSpPr>
        <p:spPr>
          <a:xfrm flipH="1">
            <a:off x="2830357" y="1925558"/>
            <a:ext cx="1583979" cy="0"/>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0A59E1-1C61-3EBD-6ADD-B45484B193FC}"/>
              </a:ext>
            </a:extLst>
          </p:cNvPr>
          <p:cNvCxnSpPr/>
          <p:nvPr userDrawn="1"/>
        </p:nvCxnSpPr>
        <p:spPr>
          <a:xfrm flipH="1">
            <a:off x="674458" y="1925558"/>
            <a:ext cx="1583979" cy="0"/>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36" name="Google Shape;324;p43">
            <a:extLst>
              <a:ext uri="{FF2B5EF4-FFF2-40B4-BE49-F238E27FC236}">
                <a16:creationId xmlns:a16="http://schemas.microsoft.com/office/drawing/2014/main" id="{F57850E7-D5C3-26E9-8C6F-A417F700D547}"/>
              </a:ext>
            </a:extLst>
          </p:cNvPr>
          <p:cNvSpPr/>
          <p:nvPr userDrawn="1"/>
        </p:nvSpPr>
        <p:spPr>
          <a:xfrm>
            <a:off x="5041717" y="2990398"/>
            <a:ext cx="926782" cy="34578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 קורקינטים </a:t>
            </a:r>
            <a:endParaRPr sz="1300" dirty="0">
              <a:solidFill>
                <a:srgbClr val="435269"/>
              </a:solidFill>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F79530D9-7E34-540E-BEB3-0D40B812178B}"/>
              </a:ext>
            </a:extLst>
          </p:cNvPr>
          <p:cNvCxnSpPr/>
          <p:nvPr userDrawn="1"/>
        </p:nvCxnSpPr>
        <p:spPr>
          <a:xfrm flipH="1">
            <a:off x="5045735" y="2728445"/>
            <a:ext cx="1583979" cy="0"/>
          </a:xfrm>
          <a:prstGeom prst="line">
            <a:avLst/>
          </a:prstGeom>
          <a:ln>
            <a:solidFill>
              <a:srgbClr val="D85E9F"/>
            </a:solidFill>
          </a:ln>
        </p:spPr>
        <p:style>
          <a:lnRef idx="1">
            <a:schemeClr val="accent1"/>
          </a:lnRef>
          <a:fillRef idx="0">
            <a:schemeClr val="accent1"/>
          </a:fillRef>
          <a:effectRef idx="0">
            <a:schemeClr val="accent1"/>
          </a:effectRef>
          <a:fontRef idx="minor">
            <a:schemeClr val="tx1"/>
          </a:fontRef>
        </p:style>
      </p:cxnSp>
      <p:sp>
        <p:nvSpPr>
          <p:cNvPr id="38" name="Rectangle: Rounded Corners 48">
            <a:extLst>
              <a:ext uri="{FF2B5EF4-FFF2-40B4-BE49-F238E27FC236}">
                <a16:creationId xmlns:a16="http://schemas.microsoft.com/office/drawing/2014/main" id="{739BC161-03A5-63BD-2EC6-CD40FDACCEDE}"/>
              </a:ext>
            </a:extLst>
          </p:cNvPr>
          <p:cNvSpPr/>
          <p:nvPr userDrawn="1"/>
        </p:nvSpPr>
        <p:spPr>
          <a:xfrm rot="5400000">
            <a:off x="5248658" y="838027"/>
            <a:ext cx="659909" cy="6374656"/>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9" name="TextBox 38">
            <a:extLst>
              <a:ext uri="{FF2B5EF4-FFF2-40B4-BE49-F238E27FC236}">
                <a16:creationId xmlns:a16="http://schemas.microsoft.com/office/drawing/2014/main" id="{394D8813-8DEB-F730-D533-BA39085A0DB8}"/>
              </a:ext>
            </a:extLst>
          </p:cNvPr>
          <p:cNvSpPr txBox="1"/>
          <p:nvPr userDrawn="1"/>
        </p:nvSpPr>
        <p:spPr>
          <a:xfrm>
            <a:off x="8400800" y="3748830"/>
            <a:ext cx="328130" cy="553998"/>
          </a:xfrm>
          <a:prstGeom prst="rect">
            <a:avLst/>
          </a:prstGeom>
          <a:noFill/>
        </p:spPr>
        <p:txBody>
          <a:bodyPr wrap="square">
            <a:spAutoFit/>
          </a:bodyPr>
          <a:lstStyle/>
          <a:p>
            <a:pPr algn="r"/>
            <a:r>
              <a:rPr lang="he-IL" sz="3000" dirty="0">
                <a:solidFill>
                  <a:srgbClr val="435269"/>
                </a:solidFill>
                <a:latin typeface="Calibri Light" panose="020F0302020204030204" pitchFamily="34" charset="0"/>
                <a:cs typeface="Calibri Light" panose="020F0302020204030204" pitchFamily="34" charset="0"/>
              </a:rPr>
              <a:t>2</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40" name="Google Shape;319;p43">
            <a:extLst>
              <a:ext uri="{FF2B5EF4-FFF2-40B4-BE49-F238E27FC236}">
                <a16:creationId xmlns:a16="http://schemas.microsoft.com/office/drawing/2014/main" id="{4F25DE25-52A1-31DD-3F48-8CAC2DCACC98}"/>
              </a:ext>
            </a:extLst>
          </p:cNvPr>
          <p:cNvSpPr txBox="1"/>
          <p:nvPr userDrawn="1"/>
        </p:nvSpPr>
        <p:spPr>
          <a:xfrm>
            <a:off x="2177146" y="3719448"/>
            <a:ext cx="6387720" cy="615523"/>
          </a:xfrm>
          <a:prstGeom prst="rect">
            <a:avLst/>
          </a:prstGeom>
          <a:noFill/>
          <a:ln>
            <a:noFill/>
          </a:ln>
        </p:spPr>
        <p:txBody>
          <a:bodyPr spcFirstLastPara="1" wrap="square" lIns="91425" tIns="91425" rIns="91425" bIns="91425" anchor="t" anchorCtr="0">
            <a:spAutoFit/>
          </a:bodyPr>
          <a:lstStyle/>
          <a:p>
            <a:pPr marL="114300" lvl="0" algn="r" rtl="1">
              <a:spcBef>
                <a:spcPts val="0"/>
              </a:spcBef>
              <a:spcAft>
                <a:spcPts val="0"/>
              </a:spcAft>
              <a:buSzPts val="1800"/>
            </a:pPr>
            <a:r>
              <a:rPr lang="he-IL" b="1" dirty="0">
                <a:solidFill>
                  <a:srgbClr val="435269"/>
                </a:solidFill>
                <a:latin typeface="Calibri" panose="020F0502020204030204" pitchFamily="34" charset="0"/>
                <a:cs typeface="Calibri" panose="020F0502020204030204" pitchFamily="34" charset="0"/>
              </a:rPr>
              <a:t>לאחר שבחרתם אמצעי תחבורה - בוחרים עמדה: </a:t>
            </a:r>
            <a:br>
              <a:rPr lang="he-IL" dirty="0">
                <a:solidFill>
                  <a:srgbClr val="435269"/>
                </a:solidFill>
                <a:latin typeface="Calibri" panose="020F0502020204030204" pitchFamily="34" charset="0"/>
                <a:cs typeface="Calibri" panose="020F0502020204030204" pitchFamily="34" charset="0"/>
              </a:rPr>
            </a:br>
            <a:r>
              <a:rPr lang="he-IL" dirty="0">
                <a:solidFill>
                  <a:srgbClr val="435269"/>
                </a:solidFill>
                <a:latin typeface="Calibri" panose="020F0502020204030204" pitchFamily="34" charset="0"/>
                <a:cs typeface="Calibri" panose="020F0502020204030204" pitchFamily="34" charset="0"/>
              </a:rPr>
              <a:t>האם אתם מעוניינים </a:t>
            </a:r>
            <a:r>
              <a:rPr lang="he-IL" b="1" dirty="0">
                <a:solidFill>
                  <a:srgbClr val="435269"/>
                </a:solidFill>
                <a:latin typeface="Calibri" panose="020F0502020204030204" pitchFamily="34" charset="0"/>
                <a:cs typeface="Calibri" panose="020F0502020204030204" pitchFamily="34" charset="0"/>
              </a:rPr>
              <a:t>להגדיל</a:t>
            </a:r>
            <a:r>
              <a:rPr lang="he-IL" dirty="0">
                <a:solidFill>
                  <a:srgbClr val="435269"/>
                </a:solidFill>
                <a:latin typeface="Calibri" panose="020F0502020204030204" pitchFamily="34" charset="0"/>
                <a:cs typeface="Calibri" panose="020F0502020204030204" pitchFamily="34" charset="0"/>
              </a:rPr>
              <a:t> או </a:t>
            </a:r>
            <a:r>
              <a:rPr lang="he-IL" b="1" dirty="0">
                <a:solidFill>
                  <a:srgbClr val="435269"/>
                </a:solidFill>
                <a:latin typeface="Calibri" panose="020F0502020204030204" pitchFamily="34" charset="0"/>
                <a:cs typeface="Calibri" panose="020F0502020204030204" pitchFamily="34" charset="0"/>
              </a:rPr>
              <a:t>להקטין </a:t>
            </a:r>
            <a:r>
              <a:rPr lang="he-IL" dirty="0">
                <a:solidFill>
                  <a:srgbClr val="435269"/>
                </a:solidFill>
                <a:latin typeface="Calibri" panose="020F0502020204030204" pitchFamily="34" charset="0"/>
                <a:cs typeface="Calibri" panose="020F0502020204030204" pitchFamily="34" charset="0"/>
              </a:rPr>
              <a:t>את היקף הנסיעות באמצעי התחבורה שבחרתם?</a:t>
            </a:r>
          </a:p>
        </p:txBody>
      </p:sp>
      <p:cxnSp>
        <p:nvCxnSpPr>
          <p:cNvPr id="41" name="Straight Connector 40">
            <a:extLst>
              <a:ext uri="{FF2B5EF4-FFF2-40B4-BE49-F238E27FC236}">
                <a16:creationId xmlns:a16="http://schemas.microsoft.com/office/drawing/2014/main" id="{636A27CC-405C-D13D-6950-8BC5A3EDF48A}"/>
              </a:ext>
            </a:extLst>
          </p:cNvPr>
          <p:cNvCxnSpPr/>
          <p:nvPr userDrawn="1"/>
        </p:nvCxnSpPr>
        <p:spPr>
          <a:xfrm>
            <a:off x="8430537" y="3858019"/>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86292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AE9561CF-D405-86ED-2C0F-EFFF09CD90C7}"/>
              </a:ext>
            </a:extLst>
          </p:cNvPr>
          <p:cNvSpPr/>
          <p:nvPr userDrawn="1"/>
        </p:nvSpPr>
        <p:spPr>
          <a:xfrm rot="10800000">
            <a:off x="2125611" y="1137325"/>
            <a:ext cx="1339880" cy="2713199"/>
          </a:xfrm>
          <a:prstGeom prst="roundRect">
            <a:avLst>
              <a:gd name="adj" fmla="val 8732"/>
            </a:avLst>
          </a:prstGeom>
          <a:gradFill>
            <a:gsLst>
              <a:gs pos="99000">
                <a:srgbClr val="64B2D3"/>
              </a:gs>
              <a:gs pos="0">
                <a:schemeClr val="accent1">
                  <a:lumMod val="20000"/>
                  <a:lumOff val="80000"/>
                  <a:alpha val="2792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Rectangle: Rounded Corners 48">
            <a:extLst>
              <a:ext uri="{FF2B5EF4-FFF2-40B4-BE49-F238E27FC236}">
                <a16:creationId xmlns:a16="http://schemas.microsoft.com/office/drawing/2014/main" id="{E5B16FE1-568E-E301-6236-674183FC3FD8}"/>
              </a:ext>
            </a:extLst>
          </p:cNvPr>
          <p:cNvSpPr/>
          <p:nvPr userDrawn="1"/>
        </p:nvSpPr>
        <p:spPr>
          <a:xfrm rot="10800000">
            <a:off x="5713503" y="1137325"/>
            <a:ext cx="1339880" cy="2713199"/>
          </a:xfrm>
          <a:prstGeom prst="roundRect">
            <a:avLst>
              <a:gd name="adj" fmla="val 8732"/>
            </a:avLst>
          </a:prstGeom>
          <a:gradFill>
            <a:gsLst>
              <a:gs pos="0">
                <a:schemeClr val="accent1">
                  <a:lumMod val="20000"/>
                  <a:lumOff val="80000"/>
                  <a:alpha val="28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8" name="Rectangle: Rounded Corners 48">
            <a:extLst>
              <a:ext uri="{FF2B5EF4-FFF2-40B4-BE49-F238E27FC236}">
                <a16:creationId xmlns:a16="http://schemas.microsoft.com/office/drawing/2014/main" id="{F1AA51DA-4A1F-2039-25A2-3CC19A1A26A1}"/>
              </a:ext>
            </a:extLst>
          </p:cNvPr>
          <p:cNvSpPr/>
          <p:nvPr userDrawn="1"/>
        </p:nvSpPr>
        <p:spPr>
          <a:xfrm rot="10800000">
            <a:off x="7510631" y="1137326"/>
            <a:ext cx="1311042" cy="2713199"/>
          </a:xfrm>
          <a:prstGeom prst="roundRect">
            <a:avLst>
              <a:gd name="adj" fmla="val 8732"/>
            </a:avLst>
          </a:prstGeom>
          <a:gradFill>
            <a:gsLst>
              <a:gs pos="0">
                <a:schemeClr val="accent1">
                  <a:lumMod val="20000"/>
                  <a:lumOff val="80000"/>
                  <a:alpha val="28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9" name="Google Shape;113;p25">
            <a:extLst>
              <a:ext uri="{FF2B5EF4-FFF2-40B4-BE49-F238E27FC236}">
                <a16:creationId xmlns:a16="http://schemas.microsoft.com/office/drawing/2014/main" id="{A6CE94A6-8AA7-503C-7A0B-BBD91029B5A3}"/>
              </a:ext>
            </a:extLst>
          </p:cNvPr>
          <p:cNvSpPr txBox="1"/>
          <p:nvPr userDrawn="1"/>
        </p:nvSpPr>
        <p:spPr>
          <a:xfrm>
            <a:off x="7713040" y="2892184"/>
            <a:ext cx="1028977" cy="344053"/>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200" dirty="0">
                <a:solidFill>
                  <a:srgbClr val="435268"/>
                </a:solidFill>
                <a:latin typeface="Calibri" panose="020F0502020204030204" pitchFamily="34" charset="0"/>
                <a:cs typeface="Calibri" panose="020F0502020204030204" pitchFamily="34" charset="0"/>
              </a:rPr>
              <a:t>שקופיות</a:t>
            </a:r>
            <a:endParaRPr sz="1200" dirty="0">
              <a:solidFill>
                <a:srgbClr val="435268"/>
              </a:solidFill>
              <a:latin typeface="Calibri" panose="020F0502020204030204" pitchFamily="34" charset="0"/>
              <a:cs typeface="Calibri" panose="020F0502020204030204" pitchFamily="34" charset="0"/>
            </a:endParaRPr>
          </a:p>
        </p:txBody>
      </p:sp>
      <p:sp>
        <p:nvSpPr>
          <p:cNvPr id="10" name="Google Shape;105;p25">
            <a:extLst>
              <a:ext uri="{FF2B5EF4-FFF2-40B4-BE49-F238E27FC236}">
                <a16:creationId xmlns:a16="http://schemas.microsoft.com/office/drawing/2014/main" id="{0985B17B-4E4A-EDF2-ADAB-339F4B993BAA}"/>
              </a:ext>
            </a:extLst>
          </p:cNvPr>
          <p:cNvSpPr txBox="1"/>
          <p:nvPr userDrawn="1"/>
        </p:nvSpPr>
        <p:spPr>
          <a:xfrm>
            <a:off x="3379584" y="147926"/>
            <a:ext cx="5589983" cy="665864"/>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he-IL" sz="4000" b="1" dirty="0">
                <a:solidFill>
                  <a:srgbClr val="435269"/>
                </a:solidFill>
                <a:latin typeface="Calibri" panose="020F0502020204030204" pitchFamily="34" charset="0"/>
                <a:cs typeface="Calibri" panose="020F0502020204030204" pitchFamily="34" charset="0"/>
              </a:rPr>
              <a:t>תהליך הלמידה </a:t>
            </a:r>
            <a:endParaRPr sz="2400" dirty="0">
              <a:solidFill>
                <a:schemeClr val="dk1"/>
              </a:solidFill>
            </a:endParaRPr>
          </a:p>
          <a:p>
            <a:pPr marL="0" lvl="0" indent="0" algn="ctr" rtl="1">
              <a:spcBef>
                <a:spcPts val="0"/>
              </a:spcBef>
              <a:spcAft>
                <a:spcPts val="0"/>
              </a:spcAft>
              <a:buClr>
                <a:schemeClr val="dk1"/>
              </a:buClr>
              <a:buSzPts val="1100"/>
              <a:buFont typeface="Arial"/>
              <a:buNone/>
            </a:pPr>
            <a:r>
              <a:rPr lang="x-none" sz="1350" dirty="0">
                <a:solidFill>
                  <a:srgbClr val="003D4D"/>
                </a:solidFill>
              </a:rPr>
              <a:t> </a:t>
            </a:r>
            <a:endParaRPr sz="2400" dirty="0">
              <a:solidFill>
                <a:schemeClr val="dk1"/>
              </a:solidFill>
            </a:endParaRPr>
          </a:p>
          <a:p>
            <a:pPr marL="0" lvl="0" indent="0" algn="ctr" rtl="0">
              <a:spcBef>
                <a:spcPts val="0"/>
              </a:spcBef>
              <a:spcAft>
                <a:spcPts val="0"/>
              </a:spcAft>
              <a:buNone/>
            </a:pPr>
            <a:endParaRPr dirty="0"/>
          </a:p>
        </p:txBody>
      </p:sp>
      <p:sp>
        <p:nvSpPr>
          <p:cNvPr id="11" name="Rectangle 10">
            <a:extLst>
              <a:ext uri="{FF2B5EF4-FFF2-40B4-BE49-F238E27FC236}">
                <a16:creationId xmlns:a16="http://schemas.microsoft.com/office/drawing/2014/main" id="{2D81DEC9-367B-D511-F3C5-DFD5C14C0123}"/>
              </a:ext>
            </a:extLst>
          </p:cNvPr>
          <p:cNvSpPr/>
          <p:nvPr userDrawn="1"/>
        </p:nvSpPr>
        <p:spPr>
          <a:xfrm rot="10800000">
            <a:off x="6079787" y="836091"/>
            <a:ext cx="2763688" cy="45950"/>
          </a:xfrm>
          <a:prstGeom prst="rect">
            <a:avLst/>
          </a:prstGeom>
          <a:gradFill>
            <a:gsLst>
              <a:gs pos="100000">
                <a:srgbClr val="79A742"/>
              </a:gs>
              <a:gs pos="0">
                <a:schemeClr val="accent1">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92100" algn="ctr" rtl="0">
              <a:lnSpc>
                <a:spcPct val="100000"/>
              </a:lnSpc>
              <a:spcBef>
                <a:spcPts val="0"/>
              </a:spcBef>
              <a:spcAft>
                <a:spcPts val="0"/>
              </a:spcAft>
              <a:buClr>
                <a:srgbClr val="000000"/>
              </a:buClr>
              <a:buFont typeface="Arial"/>
            </a:pPr>
            <a:endParaRPr lang="aa-ET" sz="2000">
              <a:solidFill>
                <a:schemeClr val="dk2"/>
              </a:solidFill>
              <a:latin typeface="Heebo" pitchFamily="2" charset="-79"/>
              <a:cs typeface="Heebo" pitchFamily="2" charset="-79"/>
            </a:endParaRPr>
          </a:p>
        </p:txBody>
      </p:sp>
      <p:sp>
        <p:nvSpPr>
          <p:cNvPr id="12" name="TextBox 11">
            <a:extLst>
              <a:ext uri="{FF2B5EF4-FFF2-40B4-BE49-F238E27FC236}">
                <a16:creationId xmlns:a16="http://schemas.microsoft.com/office/drawing/2014/main" id="{D6063FDE-393B-4FF8-B9E9-F4ABB4C47060}"/>
              </a:ext>
            </a:extLst>
          </p:cNvPr>
          <p:cNvSpPr txBox="1"/>
          <p:nvPr userDrawn="1"/>
        </p:nvSpPr>
        <p:spPr>
          <a:xfrm>
            <a:off x="7507614" y="1971206"/>
            <a:ext cx="1253548" cy="292388"/>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8"/>
                </a:solidFill>
                <a:latin typeface="Calibri" panose="020F0502020204030204" pitchFamily="34" charset="0"/>
                <a:cs typeface="Calibri" panose="020F0502020204030204" pitchFamily="34" charset="0"/>
              </a:rPr>
              <a:t>חושבים ומתנסים </a:t>
            </a:r>
          </a:p>
        </p:txBody>
      </p:sp>
      <p:sp>
        <p:nvSpPr>
          <p:cNvPr id="13" name="TextBox 12">
            <a:extLst>
              <a:ext uri="{FF2B5EF4-FFF2-40B4-BE49-F238E27FC236}">
                <a16:creationId xmlns:a16="http://schemas.microsoft.com/office/drawing/2014/main" id="{55A58ACF-5B23-71D2-EF47-5CE8CC1D07FA}"/>
              </a:ext>
            </a:extLst>
          </p:cNvPr>
          <p:cNvSpPr txBox="1"/>
          <p:nvPr userDrawn="1"/>
        </p:nvSpPr>
        <p:spPr>
          <a:xfrm>
            <a:off x="7506387" y="1750516"/>
            <a:ext cx="1254776"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פתיחה</a:t>
            </a:r>
            <a:endParaRPr lang="he-IL" sz="1500" b="1" dirty="0">
              <a:solidFill>
                <a:srgbClr val="435269"/>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94978B0-14AE-6448-629A-AED754E44DB9}"/>
              </a:ext>
            </a:extLst>
          </p:cNvPr>
          <p:cNvSpPr txBox="1"/>
          <p:nvPr userDrawn="1"/>
        </p:nvSpPr>
        <p:spPr>
          <a:xfrm>
            <a:off x="8056428" y="3064303"/>
            <a:ext cx="793950" cy="553998"/>
          </a:xfrm>
          <a:prstGeom prst="rect">
            <a:avLst/>
          </a:prstGeom>
          <a:noFill/>
        </p:spPr>
        <p:txBody>
          <a:bodyPr wrap="square">
            <a:spAutoFit/>
          </a:bodyPr>
          <a:lstStyle/>
          <a:p>
            <a:r>
              <a:rPr lang="x-none" sz="3000" dirty="0">
                <a:solidFill>
                  <a:schemeClr val="accent1"/>
                </a:solidFill>
                <a:latin typeface="Calibri Light" panose="020F0302020204030204" pitchFamily="34" charset="0"/>
                <a:cs typeface="Calibri Light" panose="020F0302020204030204" pitchFamily="34" charset="0"/>
              </a:rPr>
              <a:t>3-6</a:t>
            </a:r>
            <a:endParaRPr lang="aa-ET" sz="3000" dirty="0">
              <a:solidFill>
                <a:schemeClr val="accent1"/>
              </a:solidFill>
              <a:latin typeface="Calibri Light" panose="020F0302020204030204" pitchFamily="34" charset="0"/>
              <a:cs typeface="Calibri Light" panose="020F0302020204030204" pitchFamily="34" charset="0"/>
            </a:endParaRPr>
          </a:p>
        </p:txBody>
      </p:sp>
      <p:sp>
        <p:nvSpPr>
          <p:cNvPr id="15" name="Chevron 14">
            <a:extLst>
              <a:ext uri="{FF2B5EF4-FFF2-40B4-BE49-F238E27FC236}">
                <a16:creationId xmlns:a16="http://schemas.microsoft.com/office/drawing/2014/main" id="{874B2794-0769-451D-991D-A31D6A3B7F0B}"/>
              </a:ext>
            </a:extLst>
          </p:cNvPr>
          <p:cNvSpPr/>
          <p:nvPr userDrawn="1"/>
        </p:nvSpPr>
        <p:spPr>
          <a:xfrm rot="10800000">
            <a:off x="7166843" y="2377741"/>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pic>
        <p:nvPicPr>
          <p:cNvPr id="16" name="Graphic 15">
            <a:extLst>
              <a:ext uri="{FF2B5EF4-FFF2-40B4-BE49-F238E27FC236}">
                <a16:creationId xmlns:a16="http://schemas.microsoft.com/office/drawing/2014/main" id="{720B2E0A-ECF8-0653-B914-DD4204272E4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97141" y="1300701"/>
            <a:ext cx="406600" cy="463600"/>
          </a:xfrm>
          <a:prstGeom prst="rect">
            <a:avLst/>
          </a:prstGeom>
        </p:spPr>
      </p:pic>
      <p:sp>
        <p:nvSpPr>
          <p:cNvPr id="17" name="Chevron 16">
            <a:extLst>
              <a:ext uri="{FF2B5EF4-FFF2-40B4-BE49-F238E27FC236}">
                <a16:creationId xmlns:a16="http://schemas.microsoft.com/office/drawing/2014/main" id="{EAF8AAA0-5C48-F540-F4B3-057D80148340}"/>
              </a:ext>
            </a:extLst>
          </p:cNvPr>
          <p:cNvSpPr/>
          <p:nvPr userDrawn="1"/>
        </p:nvSpPr>
        <p:spPr>
          <a:xfrm rot="10800000">
            <a:off x="5397859" y="2377741"/>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8" name="Chevron 17">
            <a:extLst>
              <a:ext uri="{FF2B5EF4-FFF2-40B4-BE49-F238E27FC236}">
                <a16:creationId xmlns:a16="http://schemas.microsoft.com/office/drawing/2014/main" id="{AF7B8194-4743-9993-A42D-F87D5AD7406E}"/>
              </a:ext>
            </a:extLst>
          </p:cNvPr>
          <p:cNvSpPr/>
          <p:nvPr userDrawn="1"/>
        </p:nvSpPr>
        <p:spPr>
          <a:xfrm rot="10800000">
            <a:off x="3610825" y="2377741"/>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9" name="Chevron 18">
            <a:extLst>
              <a:ext uri="{FF2B5EF4-FFF2-40B4-BE49-F238E27FC236}">
                <a16:creationId xmlns:a16="http://schemas.microsoft.com/office/drawing/2014/main" id="{AFCBD0AF-9D0A-C94D-7542-7C773ED9D1D7}"/>
              </a:ext>
            </a:extLst>
          </p:cNvPr>
          <p:cNvSpPr/>
          <p:nvPr userDrawn="1"/>
        </p:nvSpPr>
        <p:spPr>
          <a:xfrm rot="10800000">
            <a:off x="1797928" y="2377741"/>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20" name="TextBox 19">
            <a:extLst>
              <a:ext uri="{FF2B5EF4-FFF2-40B4-BE49-F238E27FC236}">
                <a16:creationId xmlns:a16="http://schemas.microsoft.com/office/drawing/2014/main" id="{B7FDB177-1C94-754B-E7C4-73F6828487CE}"/>
              </a:ext>
            </a:extLst>
          </p:cNvPr>
          <p:cNvSpPr txBox="1"/>
          <p:nvPr userDrawn="1"/>
        </p:nvSpPr>
        <p:spPr>
          <a:xfrm>
            <a:off x="5724564" y="1750516"/>
            <a:ext cx="1295272" cy="323165"/>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לומדים בזוגות</a:t>
            </a:r>
            <a:endParaRPr lang="he-IL" sz="1500" b="1" dirty="0">
              <a:solidFill>
                <a:srgbClr val="435269"/>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6AC8E3A-A121-E895-4F77-F7306980D3AE}"/>
              </a:ext>
            </a:extLst>
          </p:cNvPr>
          <p:cNvSpPr txBox="1"/>
          <p:nvPr userDrawn="1"/>
        </p:nvSpPr>
        <p:spPr>
          <a:xfrm>
            <a:off x="5724564" y="1971206"/>
            <a:ext cx="1298373" cy="692497"/>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8"/>
                </a:solidFill>
                <a:latin typeface="Calibri" panose="020F0502020204030204" pitchFamily="34" charset="0"/>
                <a:cs typeface="Calibri" panose="020F0502020204030204" pitchFamily="34" charset="0"/>
              </a:rPr>
              <a:t>השפעת התחבורה על בריאות האדם והסביבה  </a:t>
            </a:r>
          </a:p>
        </p:txBody>
      </p:sp>
      <p:sp>
        <p:nvSpPr>
          <p:cNvPr id="22" name="TextBox 21">
            <a:extLst>
              <a:ext uri="{FF2B5EF4-FFF2-40B4-BE49-F238E27FC236}">
                <a16:creationId xmlns:a16="http://schemas.microsoft.com/office/drawing/2014/main" id="{9C3FC986-9F38-FEFE-C747-6FB5386BE008}"/>
              </a:ext>
            </a:extLst>
          </p:cNvPr>
          <p:cNvSpPr txBox="1"/>
          <p:nvPr userDrawn="1"/>
        </p:nvSpPr>
        <p:spPr>
          <a:xfrm>
            <a:off x="6170488" y="3072254"/>
            <a:ext cx="882895" cy="553998"/>
          </a:xfrm>
          <a:prstGeom prst="rect">
            <a:avLst/>
          </a:prstGeom>
          <a:noFill/>
        </p:spPr>
        <p:txBody>
          <a:bodyPr wrap="square">
            <a:spAutoFit/>
          </a:bodyPr>
          <a:lstStyle/>
          <a:p>
            <a:r>
              <a:rPr lang="he" sz="3000" dirty="0">
                <a:solidFill>
                  <a:schemeClr val="accent5"/>
                </a:solidFill>
                <a:latin typeface="Calibri Light" panose="020F0302020204030204" pitchFamily="34" charset="0"/>
                <a:cs typeface="Calibri Light" panose="020F0302020204030204" pitchFamily="34" charset="0"/>
              </a:rPr>
              <a:t>8-17</a:t>
            </a:r>
            <a:endParaRPr lang="aa-ET" sz="3000" dirty="0">
              <a:solidFill>
                <a:schemeClr val="accent5"/>
              </a:solidFill>
              <a:latin typeface="Calibri Light" panose="020F0302020204030204" pitchFamily="34" charset="0"/>
              <a:cs typeface="Calibri Light" panose="020F0302020204030204" pitchFamily="34" charset="0"/>
            </a:endParaRPr>
          </a:p>
        </p:txBody>
      </p:sp>
      <p:pic>
        <p:nvPicPr>
          <p:cNvPr id="23" name="Graphic 22">
            <a:extLst>
              <a:ext uri="{FF2B5EF4-FFF2-40B4-BE49-F238E27FC236}">
                <a16:creationId xmlns:a16="http://schemas.microsoft.com/office/drawing/2014/main" id="{B7571725-E85A-0CA3-E3B7-DA4F830FF1BD}"/>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21935" y="1299164"/>
            <a:ext cx="688617" cy="447743"/>
          </a:xfrm>
          <a:prstGeom prst="rect">
            <a:avLst/>
          </a:prstGeom>
        </p:spPr>
      </p:pic>
      <p:sp>
        <p:nvSpPr>
          <p:cNvPr id="24" name="Rectangle: Rounded Corners 48">
            <a:extLst>
              <a:ext uri="{FF2B5EF4-FFF2-40B4-BE49-F238E27FC236}">
                <a16:creationId xmlns:a16="http://schemas.microsoft.com/office/drawing/2014/main" id="{A8F9F41A-D811-A4AE-F0DB-BDB10F88EDA3}"/>
              </a:ext>
            </a:extLst>
          </p:cNvPr>
          <p:cNvSpPr/>
          <p:nvPr userDrawn="1"/>
        </p:nvSpPr>
        <p:spPr>
          <a:xfrm rot="10800000">
            <a:off x="3920618" y="1137325"/>
            <a:ext cx="1339880" cy="2713199"/>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5" name="TextBox 24">
            <a:extLst>
              <a:ext uri="{FF2B5EF4-FFF2-40B4-BE49-F238E27FC236}">
                <a16:creationId xmlns:a16="http://schemas.microsoft.com/office/drawing/2014/main" id="{4C067D65-6E05-AA7D-6529-949CDA5BE96C}"/>
              </a:ext>
            </a:extLst>
          </p:cNvPr>
          <p:cNvSpPr txBox="1"/>
          <p:nvPr userDrawn="1"/>
        </p:nvSpPr>
        <p:spPr>
          <a:xfrm>
            <a:off x="3952481" y="1750516"/>
            <a:ext cx="1295272" cy="323165"/>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חוקרים בזוגות</a:t>
            </a:r>
            <a:endParaRPr lang="he-IL" sz="1500" b="1" dirty="0">
              <a:solidFill>
                <a:srgbClr val="435269"/>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A9CAB57-CA48-FDB7-50A5-BC8A27B5682C}"/>
              </a:ext>
            </a:extLst>
          </p:cNvPr>
          <p:cNvSpPr txBox="1"/>
          <p:nvPr userDrawn="1"/>
        </p:nvSpPr>
        <p:spPr>
          <a:xfrm>
            <a:off x="4220639" y="3072254"/>
            <a:ext cx="1153241" cy="553998"/>
          </a:xfrm>
          <a:prstGeom prst="rect">
            <a:avLst/>
          </a:prstGeom>
          <a:noFill/>
        </p:spPr>
        <p:txBody>
          <a:bodyPr wrap="square">
            <a:spAutoFit/>
          </a:bodyPr>
          <a:lstStyle/>
          <a:p>
            <a:r>
              <a:rPr lang="he" sz="3000" dirty="0">
                <a:solidFill>
                  <a:srgbClr val="D85E9F"/>
                </a:solidFill>
                <a:latin typeface="Calibri Light" panose="020F0302020204030204" pitchFamily="34" charset="0"/>
                <a:cs typeface="Calibri Light" panose="020F0302020204030204" pitchFamily="34" charset="0"/>
              </a:rPr>
              <a:t>19-28</a:t>
            </a:r>
            <a:endParaRPr lang="aa-ET" sz="3000" dirty="0">
              <a:solidFill>
                <a:srgbClr val="D85E9F"/>
              </a:solidFill>
              <a:latin typeface="Calibri Light" panose="020F0302020204030204" pitchFamily="34" charset="0"/>
              <a:cs typeface="Calibri Light" panose="020F0302020204030204" pitchFamily="34" charset="0"/>
            </a:endParaRPr>
          </a:p>
        </p:txBody>
      </p:sp>
      <p:pic>
        <p:nvPicPr>
          <p:cNvPr id="27" name="Graphic 26">
            <a:extLst>
              <a:ext uri="{FF2B5EF4-FFF2-40B4-BE49-F238E27FC236}">
                <a16:creationId xmlns:a16="http://schemas.microsoft.com/office/drawing/2014/main" id="{476869DA-7193-0A27-7814-19459E0B14A4}"/>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4639740" y="1277540"/>
            <a:ext cx="470825" cy="466903"/>
          </a:xfrm>
          <a:prstGeom prst="rect">
            <a:avLst/>
          </a:prstGeom>
        </p:spPr>
      </p:pic>
      <p:sp>
        <p:nvSpPr>
          <p:cNvPr id="28" name="TextBox 27">
            <a:extLst>
              <a:ext uri="{FF2B5EF4-FFF2-40B4-BE49-F238E27FC236}">
                <a16:creationId xmlns:a16="http://schemas.microsoft.com/office/drawing/2014/main" id="{31E9FF0F-9428-4692-7487-DD2D58DE95B9}"/>
              </a:ext>
            </a:extLst>
          </p:cNvPr>
          <p:cNvSpPr txBox="1"/>
          <p:nvPr userDrawn="1"/>
        </p:nvSpPr>
        <p:spPr>
          <a:xfrm>
            <a:off x="3952481" y="1971206"/>
            <a:ext cx="1298373" cy="892552"/>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8"/>
                </a:solidFill>
                <a:latin typeface="Calibri" panose="020F0502020204030204" pitchFamily="34" charset="0"/>
                <a:cs typeface="Calibri" panose="020F0502020204030204" pitchFamily="34" charset="0"/>
              </a:rPr>
              <a:t>בוחרים כלי רכב  </a:t>
            </a:r>
          </a:p>
          <a:p>
            <a:pPr marL="0" lvl="0" indent="0" algn="r" rtl="1">
              <a:spcBef>
                <a:spcPts val="0"/>
              </a:spcBef>
              <a:spcAft>
                <a:spcPts val="0"/>
              </a:spcAft>
              <a:buClr>
                <a:schemeClr val="dk1"/>
              </a:buClr>
              <a:buSzPts val="1100"/>
              <a:buFont typeface="Arial"/>
              <a:buNone/>
            </a:pPr>
            <a:r>
              <a:rPr lang="he-IL" sz="1300" dirty="0">
                <a:solidFill>
                  <a:srgbClr val="435268"/>
                </a:solidFill>
                <a:latin typeface="Calibri" panose="020F0502020204030204" pitchFamily="34" charset="0"/>
                <a:cs typeface="Calibri" panose="020F0502020204030204" pitchFamily="34" charset="0"/>
              </a:rPr>
              <a:t>ובודקים האם כדאי להגביר או להפחית את השימוש בו?</a:t>
            </a:r>
          </a:p>
        </p:txBody>
      </p:sp>
      <p:pic>
        <p:nvPicPr>
          <p:cNvPr id="29" name="Graphic 28">
            <a:extLst>
              <a:ext uri="{FF2B5EF4-FFF2-40B4-BE49-F238E27FC236}">
                <a16:creationId xmlns:a16="http://schemas.microsoft.com/office/drawing/2014/main" id="{C064BEC4-3718-F547-231C-DCE6AD414E57}"/>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885244" y="1283711"/>
            <a:ext cx="453082" cy="442007"/>
          </a:xfrm>
          <a:prstGeom prst="rect">
            <a:avLst/>
          </a:prstGeom>
        </p:spPr>
      </p:pic>
      <p:sp>
        <p:nvSpPr>
          <p:cNvPr id="30" name="TextBox 29">
            <a:extLst>
              <a:ext uri="{FF2B5EF4-FFF2-40B4-BE49-F238E27FC236}">
                <a16:creationId xmlns:a16="http://schemas.microsoft.com/office/drawing/2014/main" id="{E5D1516E-0104-F026-4755-FB6ADEB9BCE5}"/>
              </a:ext>
            </a:extLst>
          </p:cNvPr>
          <p:cNvSpPr txBox="1"/>
          <p:nvPr userDrawn="1"/>
        </p:nvSpPr>
        <p:spPr>
          <a:xfrm>
            <a:off x="2141592" y="1750516"/>
            <a:ext cx="1295272" cy="47974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מציגים נתונים ומסקנות</a:t>
            </a:r>
            <a:endParaRPr lang="he-IL" sz="1500" b="1" dirty="0">
              <a:solidFill>
                <a:srgbClr val="435269"/>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4F5D407A-C5E5-BC7B-1EDC-FF3D3A636ACC}"/>
              </a:ext>
            </a:extLst>
          </p:cNvPr>
          <p:cNvSpPr txBox="1"/>
          <p:nvPr userDrawn="1"/>
        </p:nvSpPr>
        <p:spPr>
          <a:xfrm>
            <a:off x="2117738" y="2157040"/>
            <a:ext cx="1298373" cy="492443"/>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8"/>
                </a:solidFill>
                <a:latin typeface="Calibri" panose="020F0502020204030204" pitchFamily="34" charset="0"/>
                <a:cs typeface="Calibri" panose="020F0502020204030204" pitchFamily="34" charset="0"/>
              </a:rPr>
              <a:t>"נאום מעלית" </a:t>
            </a:r>
            <a:br>
              <a:rPr lang="en-US" sz="1300" dirty="0">
                <a:solidFill>
                  <a:srgbClr val="435268"/>
                </a:solidFill>
                <a:latin typeface="Calibri" panose="020F0502020204030204" pitchFamily="34" charset="0"/>
                <a:cs typeface="Calibri" panose="020F0502020204030204" pitchFamily="34" charset="0"/>
              </a:rPr>
            </a:br>
            <a:r>
              <a:rPr lang="he-IL" sz="1300" dirty="0">
                <a:solidFill>
                  <a:srgbClr val="435268"/>
                </a:solidFill>
                <a:latin typeface="Calibri" panose="020F0502020204030204" pitchFamily="34" charset="0"/>
                <a:cs typeface="Calibri" panose="020F0502020204030204" pitchFamily="34" charset="0"/>
              </a:rPr>
              <a:t>+ כרזה </a:t>
            </a:r>
          </a:p>
        </p:txBody>
      </p:sp>
      <p:sp>
        <p:nvSpPr>
          <p:cNvPr id="32" name="TextBox 31">
            <a:extLst>
              <a:ext uri="{FF2B5EF4-FFF2-40B4-BE49-F238E27FC236}">
                <a16:creationId xmlns:a16="http://schemas.microsoft.com/office/drawing/2014/main" id="{5EA46A20-D74E-643B-51D9-35B93A31252A}"/>
              </a:ext>
            </a:extLst>
          </p:cNvPr>
          <p:cNvSpPr txBox="1"/>
          <p:nvPr userDrawn="1"/>
        </p:nvSpPr>
        <p:spPr>
          <a:xfrm>
            <a:off x="2341510" y="3072254"/>
            <a:ext cx="1153241" cy="553998"/>
          </a:xfrm>
          <a:prstGeom prst="rect">
            <a:avLst/>
          </a:prstGeom>
          <a:noFill/>
        </p:spPr>
        <p:txBody>
          <a:bodyPr wrap="square">
            <a:spAutoFit/>
          </a:bodyPr>
          <a:lstStyle/>
          <a:p>
            <a:r>
              <a:rPr lang="he" sz="3000" dirty="0">
                <a:solidFill>
                  <a:srgbClr val="5DAAC9"/>
                </a:solidFill>
                <a:latin typeface="Calibri Light" panose="020F0302020204030204" pitchFamily="34" charset="0"/>
                <a:cs typeface="Calibri Light" panose="020F0302020204030204" pitchFamily="34" charset="0"/>
              </a:rPr>
              <a:t>30-31</a:t>
            </a:r>
            <a:endParaRPr lang="aa-ET" sz="3000" dirty="0">
              <a:solidFill>
                <a:srgbClr val="5DAAC9"/>
              </a:solidFill>
              <a:latin typeface="Calibri Light" panose="020F0302020204030204" pitchFamily="34" charset="0"/>
              <a:cs typeface="Calibri Light" panose="020F0302020204030204" pitchFamily="34" charset="0"/>
            </a:endParaRPr>
          </a:p>
        </p:txBody>
      </p:sp>
      <p:sp>
        <p:nvSpPr>
          <p:cNvPr id="33" name="Google Shape;113;p25">
            <a:extLst>
              <a:ext uri="{FF2B5EF4-FFF2-40B4-BE49-F238E27FC236}">
                <a16:creationId xmlns:a16="http://schemas.microsoft.com/office/drawing/2014/main" id="{2D1A4965-C58B-8000-4A05-8C1116118EA6}"/>
              </a:ext>
            </a:extLst>
          </p:cNvPr>
          <p:cNvSpPr txBox="1"/>
          <p:nvPr userDrawn="1"/>
        </p:nvSpPr>
        <p:spPr>
          <a:xfrm>
            <a:off x="6003510" y="2892184"/>
            <a:ext cx="1028977" cy="344053"/>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200" dirty="0">
                <a:solidFill>
                  <a:srgbClr val="435268"/>
                </a:solidFill>
                <a:latin typeface="Calibri" panose="020F0502020204030204" pitchFamily="34" charset="0"/>
                <a:cs typeface="Calibri" panose="020F0502020204030204" pitchFamily="34" charset="0"/>
              </a:rPr>
              <a:t>שקופיות</a:t>
            </a:r>
            <a:endParaRPr sz="1200" dirty="0">
              <a:solidFill>
                <a:srgbClr val="435268"/>
              </a:solidFill>
              <a:latin typeface="Calibri" panose="020F0502020204030204" pitchFamily="34" charset="0"/>
              <a:cs typeface="Calibri" panose="020F0502020204030204" pitchFamily="34" charset="0"/>
            </a:endParaRPr>
          </a:p>
        </p:txBody>
      </p:sp>
      <p:sp>
        <p:nvSpPr>
          <p:cNvPr id="34" name="Google Shape;113;p25">
            <a:extLst>
              <a:ext uri="{FF2B5EF4-FFF2-40B4-BE49-F238E27FC236}">
                <a16:creationId xmlns:a16="http://schemas.microsoft.com/office/drawing/2014/main" id="{C398A6BC-8E35-EB12-8127-8E047BEF4DA5}"/>
              </a:ext>
            </a:extLst>
          </p:cNvPr>
          <p:cNvSpPr txBox="1"/>
          <p:nvPr userDrawn="1"/>
        </p:nvSpPr>
        <p:spPr>
          <a:xfrm>
            <a:off x="4260398" y="2892184"/>
            <a:ext cx="1028977" cy="344053"/>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200" dirty="0">
                <a:solidFill>
                  <a:srgbClr val="435268"/>
                </a:solidFill>
                <a:latin typeface="Calibri" panose="020F0502020204030204" pitchFamily="34" charset="0"/>
                <a:cs typeface="Calibri" panose="020F0502020204030204" pitchFamily="34" charset="0"/>
              </a:rPr>
              <a:t>שקופיות</a:t>
            </a:r>
            <a:endParaRPr sz="1200" dirty="0">
              <a:solidFill>
                <a:srgbClr val="435268"/>
              </a:solidFill>
              <a:latin typeface="Calibri" panose="020F0502020204030204" pitchFamily="34" charset="0"/>
              <a:cs typeface="Calibri" panose="020F0502020204030204" pitchFamily="34" charset="0"/>
            </a:endParaRPr>
          </a:p>
        </p:txBody>
      </p:sp>
      <p:sp>
        <p:nvSpPr>
          <p:cNvPr id="35" name="Google Shape;113;p25">
            <a:extLst>
              <a:ext uri="{FF2B5EF4-FFF2-40B4-BE49-F238E27FC236}">
                <a16:creationId xmlns:a16="http://schemas.microsoft.com/office/drawing/2014/main" id="{B3D594BE-184B-FE3C-FEFC-BCB52BD7E247}"/>
              </a:ext>
            </a:extLst>
          </p:cNvPr>
          <p:cNvSpPr txBox="1"/>
          <p:nvPr userDrawn="1"/>
        </p:nvSpPr>
        <p:spPr>
          <a:xfrm>
            <a:off x="2357415" y="2892184"/>
            <a:ext cx="1028977" cy="344053"/>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200" dirty="0">
                <a:solidFill>
                  <a:srgbClr val="435268"/>
                </a:solidFill>
                <a:latin typeface="Calibri" panose="020F0502020204030204" pitchFamily="34" charset="0"/>
                <a:cs typeface="Calibri" panose="020F0502020204030204" pitchFamily="34" charset="0"/>
              </a:rPr>
              <a:t>שקופיות</a:t>
            </a:r>
            <a:endParaRPr sz="1200" dirty="0">
              <a:solidFill>
                <a:srgbClr val="435268"/>
              </a:solidFill>
              <a:latin typeface="Calibri" panose="020F0502020204030204" pitchFamily="34" charset="0"/>
              <a:cs typeface="Calibri" panose="020F0502020204030204" pitchFamily="34" charset="0"/>
            </a:endParaRPr>
          </a:p>
        </p:txBody>
      </p:sp>
      <p:sp>
        <p:nvSpPr>
          <p:cNvPr id="36" name="Rectangle: Rounded Corners 48">
            <a:extLst>
              <a:ext uri="{FF2B5EF4-FFF2-40B4-BE49-F238E27FC236}">
                <a16:creationId xmlns:a16="http://schemas.microsoft.com/office/drawing/2014/main" id="{96D913D9-1908-DBBE-4449-3E331C11D917}"/>
              </a:ext>
            </a:extLst>
          </p:cNvPr>
          <p:cNvSpPr/>
          <p:nvPr userDrawn="1"/>
        </p:nvSpPr>
        <p:spPr>
          <a:xfrm rot="10800000">
            <a:off x="330604" y="1137325"/>
            <a:ext cx="1339880" cy="2713199"/>
          </a:xfrm>
          <a:prstGeom prst="roundRect">
            <a:avLst>
              <a:gd name="adj" fmla="val 8732"/>
            </a:avLst>
          </a:prstGeom>
          <a:gradFill>
            <a:gsLst>
              <a:gs pos="0">
                <a:schemeClr val="accent1">
                  <a:lumMod val="20000"/>
                  <a:lumOff val="80000"/>
                  <a:alpha val="28000"/>
                </a:schemeClr>
              </a:gs>
              <a:gs pos="100000">
                <a:srgbClr val="79A7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7" name="TextBox 36">
            <a:extLst>
              <a:ext uri="{FF2B5EF4-FFF2-40B4-BE49-F238E27FC236}">
                <a16:creationId xmlns:a16="http://schemas.microsoft.com/office/drawing/2014/main" id="{3B9D3931-6060-A57D-A6F4-169E93F4E358}"/>
              </a:ext>
            </a:extLst>
          </p:cNvPr>
          <p:cNvSpPr txBox="1"/>
          <p:nvPr userDrawn="1"/>
        </p:nvSpPr>
        <p:spPr>
          <a:xfrm>
            <a:off x="526350" y="3072254"/>
            <a:ext cx="1153241" cy="553998"/>
          </a:xfrm>
          <a:prstGeom prst="rect">
            <a:avLst/>
          </a:prstGeom>
          <a:noFill/>
        </p:spPr>
        <p:txBody>
          <a:bodyPr wrap="square">
            <a:spAutoFit/>
          </a:bodyPr>
          <a:lstStyle/>
          <a:p>
            <a:r>
              <a:rPr lang="he" sz="3000" dirty="0">
                <a:solidFill>
                  <a:srgbClr val="79A742"/>
                </a:solidFill>
                <a:latin typeface="Calibri Light" panose="020F0302020204030204" pitchFamily="34" charset="0"/>
                <a:cs typeface="Calibri Light" panose="020F0302020204030204" pitchFamily="34" charset="0"/>
              </a:rPr>
              <a:t>33-34</a:t>
            </a:r>
            <a:endParaRPr lang="aa-ET" sz="3000" dirty="0">
              <a:solidFill>
                <a:srgbClr val="79A742"/>
              </a:solidFill>
              <a:latin typeface="Calibri Light" panose="020F0302020204030204" pitchFamily="34" charset="0"/>
              <a:cs typeface="Calibri Light" panose="020F0302020204030204" pitchFamily="34" charset="0"/>
            </a:endParaRPr>
          </a:p>
        </p:txBody>
      </p:sp>
      <p:sp>
        <p:nvSpPr>
          <p:cNvPr id="38" name="Google Shape;113;p25">
            <a:extLst>
              <a:ext uri="{FF2B5EF4-FFF2-40B4-BE49-F238E27FC236}">
                <a16:creationId xmlns:a16="http://schemas.microsoft.com/office/drawing/2014/main" id="{C0E58AFE-B0B7-1FB5-4D31-C8574805C2CF}"/>
              </a:ext>
            </a:extLst>
          </p:cNvPr>
          <p:cNvSpPr txBox="1"/>
          <p:nvPr userDrawn="1"/>
        </p:nvSpPr>
        <p:spPr>
          <a:xfrm>
            <a:off x="542255" y="2892184"/>
            <a:ext cx="1028977" cy="344053"/>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200" dirty="0">
                <a:solidFill>
                  <a:srgbClr val="435268"/>
                </a:solidFill>
                <a:latin typeface="Calibri" panose="020F0502020204030204" pitchFamily="34" charset="0"/>
                <a:cs typeface="Calibri" panose="020F0502020204030204" pitchFamily="34" charset="0"/>
              </a:rPr>
              <a:t>שקופיות</a:t>
            </a:r>
            <a:endParaRPr sz="1200" dirty="0">
              <a:solidFill>
                <a:srgbClr val="435268"/>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FA4745BA-26D1-A5A4-0135-161A840B740A}"/>
              </a:ext>
            </a:extLst>
          </p:cNvPr>
          <p:cNvSpPr txBox="1"/>
          <p:nvPr userDrawn="1"/>
        </p:nvSpPr>
        <p:spPr>
          <a:xfrm>
            <a:off x="334596" y="1750516"/>
            <a:ext cx="1295272" cy="287386"/>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גיבוש המלצה</a:t>
            </a:r>
            <a:endParaRPr lang="he-IL" sz="1500" b="1" dirty="0">
              <a:solidFill>
                <a:srgbClr val="435269"/>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FAFF44F9-5A05-A2A4-8D0C-79CE8261F8F5}"/>
              </a:ext>
            </a:extLst>
          </p:cNvPr>
          <p:cNvSpPr txBox="1"/>
          <p:nvPr userDrawn="1"/>
        </p:nvSpPr>
        <p:spPr>
          <a:xfrm>
            <a:off x="310742" y="1956986"/>
            <a:ext cx="1298373" cy="692497"/>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8"/>
                </a:solidFill>
                <a:latin typeface="Calibri" panose="020F0502020204030204" pitchFamily="34" charset="0"/>
                <a:cs typeface="Calibri" panose="020F0502020204030204" pitchFamily="34" charset="0"/>
              </a:rPr>
              <a:t>אישית וכיתתית לשימוש באמצעי תחבורה</a:t>
            </a:r>
          </a:p>
        </p:txBody>
      </p:sp>
      <p:pic>
        <p:nvPicPr>
          <p:cNvPr id="41" name="Graphic 40">
            <a:extLst>
              <a:ext uri="{FF2B5EF4-FFF2-40B4-BE49-F238E27FC236}">
                <a16:creationId xmlns:a16="http://schemas.microsoft.com/office/drawing/2014/main" id="{3665810E-FED3-E1FF-3F7E-1304676C014C}"/>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61828" y="1221614"/>
            <a:ext cx="458426" cy="536715"/>
          </a:xfrm>
          <a:prstGeom prst="rect">
            <a:avLst/>
          </a:prstGeom>
        </p:spPr>
      </p:pic>
      <p:pic>
        <p:nvPicPr>
          <p:cNvPr id="42" name="Graphic 41">
            <a:extLst>
              <a:ext uri="{FF2B5EF4-FFF2-40B4-BE49-F238E27FC236}">
                <a16:creationId xmlns:a16="http://schemas.microsoft.com/office/drawing/2014/main" id="{F4974D09-BC84-F74B-4765-509DF05F6E1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2871903" y="3697920"/>
            <a:ext cx="2787025" cy="1307316"/>
          </a:xfrm>
          <a:prstGeom prst="rect">
            <a:avLst/>
          </a:prstGeom>
        </p:spPr>
      </p:pic>
      <p:pic>
        <p:nvPicPr>
          <p:cNvPr id="43" name="Graphic 42">
            <a:extLst>
              <a:ext uri="{FF2B5EF4-FFF2-40B4-BE49-F238E27FC236}">
                <a16:creationId xmlns:a16="http://schemas.microsoft.com/office/drawing/2014/main" id="{F06A8A24-F662-D503-DF80-998B3302875D}"/>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flipH="1">
            <a:off x="1609115" y="4270589"/>
            <a:ext cx="1103238" cy="720482"/>
          </a:xfrm>
          <a:prstGeom prst="rect">
            <a:avLst/>
          </a:prstGeom>
        </p:spPr>
      </p:pic>
      <p:pic>
        <p:nvPicPr>
          <p:cNvPr id="44" name="Graphic 43">
            <a:extLst>
              <a:ext uri="{FF2B5EF4-FFF2-40B4-BE49-F238E27FC236}">
                <a16:creationId xmlns:a16="http://schemas.microsoft.com/office/drawing/2014/main" id="{CF8BE221-E320-896B-DEDB-FC62840BB725}"/>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7019836" y="4135780"/>
            <a:ext cx="1770024" cy="879582"/>
          </a:xfrm>
          <a:prstGeom prst="rect">
            <a:avLst/>
          </a:prstGeom>
        </p:spPr>
      </p:pic>
    </p:spTree>
    <p:extLst>
      <p:ext uri="{BB962C8B-B14F-4D97-AF65-F5344CB8AC3E}">
        <p14:creationId xmlns:p14="http://schemas.microsoft.com/office/powerpoint/2010/main" val="23602751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6" name="Google Shape;336;p44">
            <a:extLst>
              <a:ext uri="{FF2B5EF4-FFF2-40B4-BE49-F238E27FC236}">
                <a16:creationId xmlns:a16="http://schemas.microsoft.com/office/drawing/2014/main" id="{145EBD31-441F-7DEC-AE6B-DCF8332D4355}"/>
              </a:ext>
            </a:extLst>
          </p:cNvPr>
          <p:cNvSpPr txBox="1"/>
          <p:nvPr userDrawn="1"/>
        </p:nvSpPr>
        <p:spPr>
          <a:xfrm>
            <a:off x="3501950" y="205200"/>
            <a:ext cx="5321400" cy="4002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endParaRPr/>
          </a:p>
        </p:txBody>
      </p:sp>
      <p:sp>
        <p:nvSpPr>
          <p:cNvPr id="8" name="Rectangle: Rounded Corners 48">
            <a:extLst>
              <a:ext uri="{FF2B5EF4-FFF2-40B4-BE49-F238E27FC236}">
                <a16:creationId xmlns:a16="http://schemas.microsoft.com/office/drawing/2014/main" id="{97F65BE1-2023-2081-22A9-23A4455F0ADD}"/>
              </a:ext>
            </a:extLst>
          </p:cNvPr>
          <p:cNvSpPr/>
          <p:nvPr userDrawn="1"/>
        </p:nvSpPr>
        <p:spPr>
          <a:xfrm rot="5400000">
            <a:off x="5331860" y="-2098053"/>
            <a:ext cx="400200" cy="6374656"/>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1" name="TextBox 10">
            <a:extLst>
              <a:ext uri="{FF2B5EF4-FFF2-40B4-BE49-F238E27FC236}">
                <a16:creationId xmlns:a16="http://schemas.microsoft.com/office/drawing/2014/main" id="{B5117506-E7E4-2721-3F38-177D848054F0}"/>
              </a:ext>
            </a:extLst>
          </p:cNvPr>
          <p:cNvSpPr txBox="1"/>
          <p:nvPr userDrawn="1"/>
        </p:nvSpPr>
        <p:spPr>
          <a:xfrm>
            <a:off x="3340703" y="926054"/>
            <a:ext cx="5311107" cy="338554"/>
          </a:xfrm>
          <a:prstGeom prst="rect">
            <a:avLst/>
          </a:prstGeom>
          <a:noFill/>
        </p:spPr>
        <p:txBody>
          <a:bodyPr wrap="square">
            <a:spAutoFit/>
          </a:bodyPr>
          <a:lstStyle/>
          <a:p>
            <a:pPr marL="0" lvl="0" indent="0" algn="r" rtl="1">
              <a:spcBef>
                <a:spcPts val="0"/>
              </a:spcBef>
              <a:spcAft>
                <a:spcPts val="0"/>
              </a:spcAft>
              <a:buNone/>
            </a:pPr>
            <a:r>
              <a:rPr lang="he-IL" sz="1600" b="1" dirty="0">
                <a:solidFill>
                  <a:srgbClr val="435269"/>
                </a:solidFill>
                <a:latin typeface="Calibri" panose="020F0502020204030204" pitchFamily="34" charset="0"/>
                <a:cs typeface="Calibri" panose="020F0502020204030204" pitchFamily="34" charset="0"/>
              </a:rPr>
              <a:t>חוקרים את אמצעי התחבורה הנבחר ומגבשים את העמדה שנבחרה</a:t>
            </a:r>
            <a:r>
              <a:rPr lang="he-IL" sz="1600" dirty="0">
                <a:solidFill>
                  <a:srgbClr val="435269"/>
                </a:solidFill>
                <a:latin typeface="Calibri" panose="020F0502020204030204" pitchFamily="34" charset="0"/>
                <a:cs typeface="Calibri" panose="020F0502020204030204" pitchFamily="34" charset="0"/>
              </a:rPr>
              <a:t> </a:t>
            </a:r>
          </a:p>
        </p:txBody>
      </p:sp>
      <p:sp>
        <p:nvSpPr>
          <p:cNvPr id="12" name="TextBox 11">
            <a:extLst>
              <a:ext uri="{FF2B5EF4-FFF2-40B4-BE49-F238E27FC236}">
                <a16:creationId xmlns:a16="http://schemas.microsoft.com/office/drawing/2014/main" id="{8413DE7B-C6C5-B525-DD9F-083C53A58273}"/>
              </a:ext>
            </a:extLst>
          </p:cNvPr>
          <p:cNvSpPr txBox="1"/>
          <p:nvPr userDrawn="1"/>
        </p:nvSpPr>
        <p:spPr>
          <a:xfrm>
            <a:off x="8365499" y="1454960"/>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1</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3" name="Straight Connector 12">
            <a:extLst>
              <a:ext uri="{FF2B5EF4-FFF2-40B4-BE49-F238E27FC236}">
                <a16:creationId xmlns:a16="http://schemas.microsoft.com/office/drawing/2014/main" id="{F9B25D19-4232-0467-0B0C-D47B814FE6AD}"/>
              </a:ext>
            </a:extLst>
          </p:cNvPr>
          <p:cNvCxnSpPr/>
          <p:nvPr userDrawn="1"/>
        </p:nvCxnSpPr>
        <p:spPr>
          <a:xfrm>
            <a:off x="8395236" y="1590274"/>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969274-A255-5858-07F8-05E32F9939D3}"/>
              </a:ext>
            </a:extLst>
          </p:cNvPr>
          <p:cNvSpPr txBox="1"/>
          <p:nvPr userDrawn="1"/>
        </p:nvSpPr>
        <p:spPr>
          <a:xfrm>
            <a:off x="8365499" y="2108102"/>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2</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5" name="Straight Connector 14">
            <a:extLst>
              <a:ext uri="{FF2B5EF4-FFF2-40B4-BE49-F238E27FC236}">
                <a16:creationId xmlns:a16="http://schemas.microsoft.com/office/drawing/2014/main" id="{103DB1F4-0881-7E9A-D686-5922E07853EE}"/>
              </a:ext>
            </a:extLst>
          </p:cNvPr>
          <p:cNvCxnSpPr/>
          <p:nvPr userDrawn="1"/>
        </p:nvCxnSpPr>
        <p:spPr>
          <a:xfrm>
            <a:off x="8395236" y="2243416"/>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37DC953-F907-EBDC-1ECC-56D47BB24493}"/>
              </a:ext>
            </a:extLst>
          </p:cNvPr>
          <p:cNvSpPr txBox="1"/>
          <p:nvPr userDrawn="1"/>
        </p:nvSpPr>
        <p:spPr>
          <a:xfrm>
            <a:off x="8365499" y="2779909"/>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3</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7" name="Straight Connector 16">
            <a:extLst>
              <a:ext uri="{FF2B5EF4-FFF2-40B4-BE49-F238E27FC236}">
                <a16:creationId xmlns:a16="http://schemas.microsoft.com/office/drawing/2014/main" id="{01E812BB-80ED-F638-1A93-79F322A0CC0C}"/>
              </a:ext>
            </a:extLst>
          </p:cNvPr>
          <p:cNvCxnSpPr/>
          <p:nvPr userDrawn="1"/>
        </p:nvCxnSpPr>
        <p:spPr>
          <a:xfrm>
            <a:off x="8395236" y="2887230"/>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C65178C-D08E-C112-92D3-55A1D747CAF6}"/>
              </a:ext>
            </a:extLst>
          </p:cNvPr>
          <p:cNvSpPr txBox="1"/>
          <p:nvPr userDrawn="1"/>
        </p:nvSpPr>
        <p:spPr>
          <a:xfrm>
            <a:off x="8365499" y="3479705"/>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4</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9" name="Straight Connector 18">
            <a:extLst>
              <a:ext uri="{FF2B5EF4-FFF2-40B4-BE49-F238E27FC236}">
                <a16:creationId xmlns:a16="http://schemas.microsoft.com/office/drawing/2014/main" id="{57C28F0F-09F1-5905-4507-F42F50904052}"/>
              </a:ext>
            </a:extLst>
          </p:cNvPr>
          <p:cNvCxnSpPr/>
          <p:nvPr userDrawn="1"/>
        </p:nvCxnSpPr>
        <p:spPr>
          <a:xfrm>
            <a:off x="8395236" y="3587026"/>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697270-4629-93C1-E391-DED8ABF58590}"/>
              </a:ext>
            </a:extLst>
          </p:cNvPr>
          <p:cNvSpPr txBox="1"/>
          <p:nvPr userDrawn="1"/>
        </p:nvSpPr>
        <p:spPr>
          <a:xfrm>
            <a:off x="3340703" y="1500458"/>
            <a:ext cx="5089848" cy="382092"/>
          </a:xfrm>
          <a:prstGeom prst="rect">
            <a:avLst/>
          </a:prstGeom>
          <a:noFill/>
        </p:spPr>
        <p:txBody>
          <a:bodyPr wrap="square">
            <a:spAutoFit/>
          </a:bodyPr>
          <a:lstStyle/>
          <a:p>
            <a:pPr marL="120650" lvl="0" algn="r" rtl="1">
              <a:lnSpc>
                <a:spcPct val="150000"/>
              </a:lnSpc>
              <a:spcBef>
                <a:spcPts val="0"/>
              </a:spcBef>
              <a:spcAft>
                <a:spcPts val="0"/>
              </a:spcAft>
              <a:buSzPts val="1700"/>
            </a:pPr>
            <a:r>
              <a:rPr lang="he-IL" sz="1400" dirty="0">
                <a:solidFill>
                  <a:srgbClr val="435269"/>
                </a:solidFill>
                <a:latin typeface="Calibri" panose="020F0502020204030204" pitchFamily="34" charset="0"/>
                <a:cs typeface="Calibri" panose="020F0502020204030204" pitchFamily="34" charset="0"/>
              </a:rPr>
              <a:t>נזכרים בכל המידע שנחשפנו אליו עד כה </a:t>
            </a:r>
          </a:p>
        </p:txBody>
      </p:sp>
      <p:sp>
        <p:nvSpPr>
          <p:cNvPr id="21" name="TextBox 20">
            <a:extLst>
              <a:ext uri="{FF2B5EF4-FFF2-40B4-BE49-F238E27FC236}">
                <a16:creationId xmlns:a16="http://schemas.microsoft.com/office/drawing/2014/main" id="{5B0CF27A-80CE-A307-EAB6-9CFD0056777B}"/>
              </a:ext>
            </a:extLst>
          </p:cNvPr>
          <p:cNvSpPr txBox="1"/>
          <p:nvPr userDrawn="1"/>
        </p:nvSpPr>
        <p:spPr>
          <a:xfrm>
            <a:off x="3340703" y="2155906"/>
            <a:ext cx="5089848" cy="502702"/>
          </a:xfrm>
          <a:prstGeom prst="rect">
            <a:avLst/>
          </a:prstGeom>
          <a:noFill/>
        </p:spPr>
        <p:txBody>
          <a:bodyPr wrap="square">
            <a:spAutoFit/>
          </a:bodyPr>
          <a:lstStyle/>
          <a:p>
            <a:pPr marL="120650" lvl="0" algn="r" rtl="1">
              <a:lnSpc>
                <a:spcPts val="1600"/>
              </a:lnSpc>
              <a:spcBef>
                <a:spcPts val="0"/>
              </a:spcBef>
              <a:spcAft>
                <a:spcPts val="0"/>
              </a:spcAft>
              <a:buSzPts val="1700"/>
            </a:pPr>
            <a:r>
              <a:rPr lang="he-IL" sz="1400" dirty="0">
                <a:solidFill>
                  <a:srgbClr val="435269"/>
                </a:solidFill>
                <a:latin typeface="Calibri" panose="020F0502020204030204" pitchFamily="34" charset="0"/>
                <a:cs typeface="Calibri" panose="020F0502020204030204" pitchFamily="34" charset="0"/>
              </a:rPr>
              <a:t>נעזרים </a:t>
            </a:r>
            <a:r>
              <a:rPr lang="he-IL" sz="1400" b="1" dirty="0">
                <a:solidFill>
                  <a:srgbClr val="435269"/>
                </a:solidFill>
                <a:latin typeface="Calibri" panose="020F0502020204030204" pitchFamily="34" charset="0"/>
                <a:cs typeface="Calibri" panose="020F0502020204030204" pitchFamily="34" charset="0"/>
              </a:rPr>
              <a:t>בבינה מלאכותית </a:t>
            </a:r>
            <a:r>
              <a:rPr lang="he-IL" sz="1400" dirty="0">
                <a:solidFill>
                  <a:srgbClr val="435269"/>
                </a:solidFill>
                <a:latin typeface="Calibri" panose="020F0502020204030204" pitchFamily="34" charset="0"/>
                <a:cs typeface="Calibri" panose="020F0502020204030204" pitchFamily="34" charset="0"/>
              </a:rPr>
              <a:t>על פי הוראות </a:t>
            </a:r>
            <a:br>
              <a:rPr lang="en-US" sz="1400" dirty="0">
                <a:solidFill>
                  <a:srgbClr val="435269"/>
                </a:solidFill>
                <a:latin typeface="Calibri" panose="020F0502020204030204" pitchFamily="34" charset="0"/>
                <a:cs typeface="Calibri" panose="020F0502020204030204" pitchFamily="34" charset="0"/>
              </a:rPr>
            </a:br>
            <a:r>
              <a:rPr lang="he-IL" sz="1400" dirty="0">
                <a:solidFill>
                  <a:srgbClr val="435269"/>
                </a:solidFill>
                <a:latin typeface="Calibri" panose="020F0502020204030204" pitchFamily="34" charset="0"/>
                <a:cs typeface="Calibri" panose="020F0502020204030204" pitchFamily="34" charset="0"/>
              </a:rPr>
              <a:t>בשקופיות </a:t>
            </a:r>
            <a:r>
              <a:rPr lang="he-IL" sz="1400" dirty="0">
                <a:solidFill>
                  <a:srgbClr val="D85E9F"/>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21-23</a:t>
            </a:r>
            <a:endParaRPr lang="he-IL" sz="1400" dirty="0">
              <a:solidFill>
                <a:srgbClr val="D85E9F"/>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2A7ACCF-A188-F5DF-8F12-F2CE31A4B84A}"/>
              </a:ext>
            </a:extLst>
          </p:cNvPr>
          <p:cNvSpPr txBox="1"/>
          <p:nvPr userDrawn="1"/>
        </p:nvSpPr>
        <p:spPr>
          <a:xfrm>
            <a:off x="3466667" y="2799789"/>
            <a:ext cx="4963884" cy="502702"/>
          </a:xfrm>
          <a:prstGeom prst="rect">
            <a:avLst/>
          </a:prstGeom>
          <a:noFill/>
        </p:spPr>
        <p:txBody>
          <a:bodyPr wrap="square">
            <a:spAutoFit/>
          </a:bodyPr>
          <a:lstStyle/>
          <a:p>
            <a:pPr marL="120650" lvl="0" algn="r" rtl="1">
              <a:lnSpc>
                <a:spcPts val="1600"/>
              </a:lnSpc>
              <a:spcBef>
                <a:spcPts val="0"/>
              </a:spcBef>
              <a:spcAft>
                <a:spcPts val="0"/>
              </a:spcAft>
              <a:buSzPts val="1700"/>
            </a:pPr>
            <a:r>
              <a:rPr lang="he-IL" sz="1400" dirty="0">
                <a:solidFill>
                  <a:srgbClr val="435269"/>
                </a:solidFill>
                <a:latin typeface="Calibri" panose="020F0502020204030204" pitchFamily="34" charset="0"/>
                <a:cs typeface="Calibri" panose="020F0502020204030204" pitchFamily="34" charset="0"/>
              </a:rPr>
              <a:t>אם עדיין חסר מידע, קוראים או צופים </a:t>
            </a:r>
            <a:r>
              <a:rPr lang="he-IL" sz="1400" b="1" dirty="0">
                <a:solidFill>
                  <a:srgbClr val="435269"/>
                </a:solidFill>
                <a:latin typeface="Calibri" panose="020F0502020204030204" pitchFamily="34" charset="0"/>
                <a:cs typeface="Calibri" panose="020F0502020204030204" pitchFamily="34" charset="0"/>
              </a:rPr>
              <a:t>במקורות המידע </a:t>
            </a:r>
            <a:br>
              <a:rPr lang="en-US" sz="1400" b="1" dirty="0">
                <a:solidFill>
                  <a:srgbClr val="435269"/>
                </a:solidFill>
                <a:latin typeface="Calibri" panose="020F0502020204030204" pitchFamily="34" charset="0"/>
                <a:cs typeface="Calibri" panose="020F0502020204030204" pitchFamily="34" charset="0"/>
              </a:rPr>
            </a:br>
            <a:r>
              <a:rPr lang="he-IL" dirty="0">
                <a:solidFill>
                  <a:srgbClr val="435269"/>
                </a:solidFill>
                <a:latin typeface="Calibri" panose="020F0502020204030204" pitchFamily="34" charset="0"/>
                <a:cs typeface="Calibri" panose="020F0502020204030204" pitchFamily="34" charset="0"/>
              </a:rPr>
              <a:t>ב</a:t>
            </a:r>
            <a:r>
              <a:rPr lang="he-IL" sz="1400" dirty="0">
                <a:solidFill>
                  <a:srgbClr val="435269"/>
                </a:solidFill>
                <a:latin typeface="Calibri" panose="020F0502020204030204" pitchFamily="34" charset="0"/>
                <a:cs typeface="Calibri" panose="020F0502020204030204" pitchFamily="34" charset="0"/>
              </a:rPr>
              <a:t>שקופיות </a:t>
            </a:r>
            <a:r>
              <a:rPr lang="he-IL" dirty="0">
                <a:solidFill>
                  <a:srgbClr val="D85E9F"/>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27-28</a:t>
            </a:r>
            <a:endParaRPr lang="he-IL" dirty="0">
              <a:solidFill>
                <a:srgbClr val="D85E9F"/>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CAEEFF2-54DD-D8FB-CC9D-E3C2EF7508A2}"/>
              </a:ext>
            </a:extLst>
          </p:cNvPr>
          <p:cNvSpPr txBox="1"/>
          <p:nvPr userDrawn="1"/>
        </p:nvSpPr>
        <p:spPr>
          <a:xfrm>
            <a:off x="3401350" y="3499076"/>
            <a:ext cx="4963884" cy="523220"/>
          </a:xfrm>
          <a:prstGeom prst="rect">
            <a:avLst/>
          </a:prstGeom>
          <a:noFill/>
        </p:spPr>
        <p:txBody>
          <a:bodyPr wrap="square">
            <a:spAutoFit/>
          </a:bodyPr>
          <a:lstStyle/>
          <a:p>
            <a:pPr algn="r" rtl="1"/>
            <a:r>
              <a:rPr lang="x-none" sz="1400" dirty="0">
                <a:solidFill>
                  <a:srgbClr val="435269"/>
                </a:solidFill>
                <a:latin typeface="Calibri" panose="020F0502020204030204" pitchFamily="34" charset="0"/>
                <a:cs typeface="Calibri" panose="020F0502020204030204" pitchFamily="34" charset="0"/>
              </a:rPr>
              <a:t>מרכזים את המידע שמצאתם </a:t>
            </a:r>
            <a:r>
              <a:rPr lang="x-none" sz="1400" b="1" dirty="0">
                <a:solidFill>
                  <a:srgbClr val="435269"/>
                </a:solidFill>
                <a:latin typeface="Calibri" panose="020F0502020204030204" pitchFamily="34" charset="0"/>
                <a:cs typeface="Calibri" panose="020F0502020204030204" pitchFamily="34" charset="0"/>
              </a:rPr>
              <a:t>בדפי ההכנה </a:t>
            </a:r>
            <a:r>
              <a:rPr lang="x-none" sz="1400" dirty="0">
                <a:solidFill>
                  <a:srgbClr val="435269"/>
                </a:solidFill>
                <a:latin typeface="Calibri" panose="020F0502020204030204" pitchFamily="34" charset="0"/>
                <a:cs typeface="Calibri" panose="020F0502020204030204" pitchFamily="34" charset="0"/>
              </a:rPr>
              <a:t>המצורפים</a:t>
            </a:r>
            <a:r>
              <a:rPr lang="en-US" sz="1400" dirty="0">
                <a:solidFill>
                  <a:srgbClr val="435269"/>
                </a:solidFill>
                <a:latin typeface="Calibri" panose="020F0502020204030204" pitchFamily="34" charset="0"/>
                <a:cs typeface="Calibri" panose="020F0502020204030204" pitchFamily="34" charset="0"/>
              </a:rPr>
              <a:t>  </a:t>
            </a:r>
            <a:br>
              <a:rPr lang="en-US" sz="1400" dirty="0">
                <a:solidFill>
                  <a:srgbClr val="435269"/>
                </a:solidFill>
                <a:latin typeface="Calibri" panose="020F0502020204030204" pitchFamily="34" charset="0"/>
                <a:cs typeface="Calibri" panose="020F0502020204030204" pitchFamily="34" charset="0"/>
              </a:rPr>
            </a:br>
            <a:r>
              <a:rPr lang="he-IL" sz="1400" dirty="0">
                <a:solidFill>
                  <a:srgbClr val="435269"/>
                </a:solidFill>
                <a:latin typeface="Calibri" panose="020F0502020204030204" pitchFamily="34" charset="0"/>
                <a:cs typeface="Calibri" panose="020F0502020204030204" pitchFamily="34" charset="0"/>
              </a:rPr>
              <a:t>בשקופיות</a:t>
            </a:r>
            <a:r>
              <a:rPr lang="x-none" sz="1400" dirty="0">
                <a:solidFill>
                  <a:srgbClr val="435269"/>
                </a:solidFill>
                <a:latin typeface="Calibri" panose="020F0502020204030204" pitchFamily="34" charset="0"/>
                <a:cs typeface="Calibri" panose="020F0502020204030204" pitchFamily="34" charset="0"/>
              </a:rPr>
              <a:t> </a:t>
            </a:r>
            <a:r>
              <a:rPr lang="he" sz="1400" dirty="0">
                <a:solidFill>
                  <a:srgbClr val="D85E9F"/>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2</a:t>
            </a:r>
            <a:r>
              <a:rPr lang="he-IL" sz="1400" dirty="0">
                <a:solidFill>
                  <a:srgbClr val="D85E9F"/>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4</a:t>
            </a:r>
            <a:r>
              <a:rPr lang="he" sz="1400" dirty="0">
                <a:solidFill>
                  <a:srgbClr val="D85E9F"/>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-2</a:t>
            </a:r>
            <a:r>
              <a:rPr lang="he-IL" sz="1400" dirty="0">
                <a:solidFill>
                  <a:srgbClr val="D85E9F"/>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6</a:t>
            </a:r>
            <a:endParaRPr lang="aa-ET" dirty="0">
              <a:solidFill>
                <a:srgbClr val="D85E9F"/>
              </a:solidFill>
              <a:latin typeface="Calibri" panose="020F0502020204030204" pitchFamily="34" charset="0"/>
              <a:cs typeface="Calibri" panose="020F0502020204030204" pitchFamily="34" charset="0"/>
            </a:endParaRPr>
          </a:p>
        </p:txBody>
      </p:sp>
      <p:pic>
        <p:nvPicPr>
          <p:cNvPr id="24" name="Graphic 23">
            <a:extLst>
              <a:ext uri="{FF2B5EF4-FFF2-40B4-BE49-F238E27FC236}">
                <a16:creationId xmlns:a16="http://schemas.microsoft.com/office/drawing/2014/main" id="{870354D3-9857-89F1-E67F-4ED8D042617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1463134"/>
            <a:ext cx="4749851" cy="2937408"/>
          </a:xfrm>
          <a:prstGeom prst="rect">
            <a:avLst/>
          </a:prstGeom>
        </p:spPr>
      </p:pic>
    </p:spTree>
    <p:extLst>
      <p:ext uri="{BB962C8B-B14F-4D97-AF65-F5344CB8AC3E}">
        <p14:creationId xmlns:p14="http://schemas.microsoft.com/office/powerpoint/2010/main" val="40003205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6" name="Google Shape;343;p45">
            <a:extLst>
              <a:ext uri="{FF2B5EF4-FFF2-40B4-BE49-F238E27FC236}">
                <a16:creationId xmlns:a16="http://schemas.microsoft.com/office/drawing/2014/main" id="{1AD15F19-90F0-0A32-AF62-C5EB3F0856D3}"/>
              </a:ext>
            </a:extLst>
          </p:cNvPr>
          <p:cNvSpPr txBox="1"/>
          <p:nvPr userDrawn="1"/>
        </p:nvSpPr>
        <p:spPr>
          <a:xfrm>
            <a:off x="4270375" y="396875"/>
            <a:ext cx="45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 name="Google Shape;344;p45">
            <a:extLst>
              <a:ext uri="{FF2B5EF4-FFF2-40B4-BE49-F238E27FC236}">
                <a16:creationId xmlns:a16="http://schemas.microsoft.com/office/drawing/2014/main" id="{9E676C20-7308-98B1-4368-F112AF5237E6}"/>
              </a:ext>
            </a:extLst>
          </p:cNvPr>
          <p:cNvSpPr txBox="1"/>
          <p:nvPr userDrawn="1"/>
        </p:nvSpPr>
        <p:spPr>
          <a:xfrm>
            <a:off x="5642515" y="1025323"/>
            <a:ext cx="3165995" cy="838661"/>
          </a:xfrm>
          <a:prstGeom prst="rect">
            <a:avLst/>
          </a:prstGeom>
          <a:noFill/>
          <a:ln>
            <a:noFill/>
          </a:ln>
        </p:spPr>
        <p:txBody>
          <a:bodyPr spcFirstLastPara="1" wrap="square" lIns="91425" tIns="91425" rIns="91425" bIns="91425" anchor="t" anchorCtr="0">
            <a:spAutoFit/>
          </a:bodyPr>
          <a:lstStyle/>
          <a:p>
            <a:pPr marL="0" lvl="0" indent="0" algn="r" rtl="1">
              <a:lnSpc>
                <a:spcPts val="1700"/>
              </a:lnSpc>
              <a:spcBef>
                <a:spcPts val="0"/>
              </a:spcBef>
              <a:spcAft>
                <a:spcPts val="0"/>
              </a:spcAft>
              <a:buNone/>
            </a:pPr>
            <a:r>
              <a:rPr lang="x-none" sz="1300" dirty="0">
                <a:solidFill>
                  <a:srgbClr val="435269"/>
                </a:solidFill>
                <a:latin typeface="Calibri" panose="020F0502020204030204" pitchFamily="34" charset="0"/>
                <a:ea typeface="Heebo"/>
                <a:cs typeface="Calibri" panose="020F0502020204030204" pitchFamily="34" charset="0"/>
                <a:sym typeface="Heebo"/>
              </a:rPr>
              <a:t>הצ</a:t>
            </a:r>
            <a:r>
              <a:rPr lang="he-IL" sz="1300" dirty="0">
                <a:solidFill>
                  <a:srgbClr val="435269"/>
                </a:solidFill>
                <a:latin typeface="Calibri" panose="020F0502020204030204" pitchFamily="34" charset="0"/>
                <a:ea typeface="Heebo"/>
                <a:cs typeface="Calibri" panose="020F0502020204030204" pitchFamily="34" charset="0"/>
                <a:sym typeface="Heebo"/>
              </a:rPr>
              <a:t>'</a:t>
            </a:r>
            <a:r>
              <a:rPr lang="x-none" sz="1300" dirty="0">
                <a:solidFill>
                  <a:srgbClr val="435269"/>
                </a:solidFill>
                <a:latin typeface="Calibri" panose="020F0502020204030204" pitchFamily="34" charset="0"/>
                <a:ea typeface="Heebo"/>
                <a:cs typeface="Calibri" panose="020F0502020204030204" pitchFamily="34" charset="0"/>
                <a:sym typeface="Heebo"/>
              </a:rPr>
              <a:t>אט כמו כריך משובח</a:t>
            </a:r>
            <a:r>
              <a:rPr lang="he-IL" sz="1300" dirty="0">
                <a:solidFill>
                  <a:srgbClr val="435269"/>
                </a:solidFill>
                <a:latin typeface="Calibri" panose="020F0502020204030204" pitchFamily="34" charset="0"/>
                <a:ea typeface="Heebo"/>
                <a:cs typeface="Calibri" panose="020F0502020204030204" pitchFamily="34" charset="0"/>
                <a:sym typeface="Heebo"/>
              </a:rPr>
              <a:t>, </a:t>
            </a:r>
            <a:r>
              <a:rPr lang="x-none" sz="1300" dirty="0">
                <a:solidFill>
                  <a:srgbClr val="435269"/>
                </a:solidFill>
                <a:latin typeface="Calibri" panose="020F0502020204030204" pitchFamily="34" charset="0"/>
                <a:ea typeface="Heebo"/>
                <a:cs typeface="Calibri" panose="020F0502020204030204" pitchFamily="34" charset="0"/>
                <a:sym typeface="Heebo"/>
              </a:rPr>
              <a:t>עם מגע אנושי ואישי</a:t>
            </a:r>
            <a:r>
              <a:rPr lang="en-US" sz="1300" dirty="0">
                <a:solidFill>
                  <a:srgbClr val="435269"/>
                </a:solidFill>
                <a:latin typeface="Calibri" panose="020F0502020204030204" pitchFamily="34" charset="0"/>
                <a:ea typeface="Heebo"/>
                <a:cs typeface="Calibri" panose="020F0502020204030204" pitchFamily="34" charset="0"/>
                <a:sym typeface="Heebo"/>
              </a:rPr>
              <a:t>.</a:t>
            </a:r>
            <a:br>
              <a:rPr lang="x-none" sz="1300" dirty="0">
                <a:solidFill>
                  <a:srgbClr val="435269"/>
                </a:solidFill>
                <a:latin typeface="Calibri" panose="020F0502020204030204" pitchFamily="34" charset="0"/>
                <a:ea typeface="Heebo"/>
                <a:cs typeface="Calibri" panose="020F0502020204030204" pitchFamily="34" charset="0"/>
                <a:sym typeface="Heebo"/>
              </a:rPr>
            </a:br>
            <a:r>
              <a:rPr lang="x-none" sz="1300" dirty="0">
                <a:solidFill>
                  <a:srgbClr val="435269"/>
                </a:solidFill>
                <a:latin typeface="Calibri" panose="020F0502020204030204" pitchFamily="34" charset="0"/>
                <a:ea typeface="Heebo"/>
                <a:cs typeface="Calibri" panose="020F0502020204030204" pitchFamily="34" charset="0"/>
                <a:sym typeface="Heebo"/>
              </a:rPr>
              <a:t>הרכבת הכריך מורכבת משלושה שלבים</a:t>
            </a:r>
            <a:r>
              <a:rPr lang="en-US" sz="1300" dirty="0">
                <a:solidFill>
                  <a:srgbClr val="435269"/>
                </a:solidFill>
                <a:latin typeface="Calibri" panose="020F0502020204030204" pitchFamily="34" charset="0"/>
                <a:ea typeface="Heebo"/>
                <a:cs typeface="Calibri" panose="020F0502020204030204" pitchFamily="34" charset="0"/>
                <a:sym typeface="Heebo"/>
              </a:rPr>
              <a:t>,</a:t>
            </a:r>
            <a:br>
              <a:rPr lang="en-US" sz="1300" dirty="0">
                <a:solidFill>
                  <a:srgbClr val="435269"/>
                </a:solidFill>
                <a:latin typeface="Calibri" panose="020F0502020204030204" pitchFamily="34" charset="0"/>
                <a:ea typeface="Heebo"/>
                <a:cs typeface="Calibri" panose="020F0502020204030204" pitchFamily="34" charset="0"/>
                <a:sym typeface="Heebo"/>
              </a:rPr>
            </a:br>
            <a:r>
              <a:rPr lang="x-none" sz="1300" dirty="0">
                <a:solidFill>
                  <a:srgbClr val="435269"/>
                </a:solidFill>
                <a:latin typeface="Calibri" panose="020F0502020204030204" pitchFamily="34" charset="0"/>
                <a:ea typeface="Heebo"/>
                <a:cs typeface="Calibri" panose="020F0502020204030204" pitchFamily="34" charset="0"/>
                <a:sym typeface="Heebo"/>
              </a:rPr>
              <a:t>שחשוב לעטוף אותם באהבה</a:t>
            </a:r>
            <a:r>
              <a:rPr lang="he-IL" sz="1300" dirty="0">
                <a:solidFill>
                  <a:srgbClr val="435269"/>
                </a:solidFill>
                <a:latin typeface="Calibri" panose="020F0502020204030204" pitchFamily="34" charset="0"/>
                <a:ea typeface="Heebo"/>
                <a:cs typeface="Calibri" panose="020F0502020204030204" pitchFamily="34" charset="0"/>
                <a:sym typeface="Heebo"/>
              </a:rPr>
              <a:t>, </a:t>
            </a:r>
            <a:r>
              <a:rPr lang="x-none" sz="1300" dirty="0">
                <a:solidFill>
                  <a:srgbClr val="435269"/>
                </a:solidFill>
                <a:latin typeface="Calibri" panose="020F0502020204030204" pitchFamily="34" charset="0"/>
                <a:ea typeface="Heebo"/>
                <a:cs typeface="Calibri" panose="020F0502020204030204" pitchFamily="34" charset="0"/>
                <a:sym typeface="Heebo"/>
              </a:rPr>
              <a:t>נימוס וכבוד.</a:t>
            </a:r>
            <a:endParaRPr sz="1300" dirty="0">
              <a:solidFill>
                <a:srgbClr val="435269"/>
              </a:solidFill>
              <a:latin typeface="Calibri" panose="020F0502020204030204" pitchFamily="34" charset="0"/>
              <a:ea typeface="Heebo"/>
              <a:cs typeface="Calibri" panose="020F0502020204030204" pitchFamily="34" charset="0"/>
              <a:sym typeface="Heebo"/>
            </a:endParaRPr>
          </a:p>
        </p:txBody>
      </p:sp>
      <p:sp>
        <p:nvSpPr>
          <p:cNvPr id="11" name="Google Shape;345;p45">
            <a:extLst>
              <a:ext uri="{FF2B5EF4-FFF2-40B4-BE49-F238E27FC236}">
                <a16:creationId xmlns:a16="http://schemas.microsoft.com/office/drawing/2014/main" id="{0569674E-A552-41BD-77C4-0FDFED082C14}"/>
              </a:ext>
            </a:extLst>
          </p:cNvPr>
          <p:cNvSpPr txBox="1"/>
          <p:nvPr userDrawn="1"/>
        </p:nvSpPr>
        <p:spPr>
          <a:xfrm>
            <a:off x="5320054" y="4138948"/>
            <a:ext cx="3476700" cy="844816"/>
          </a:xfrm>
          <a:prstGeom prst="rect">
            <a:avLst/>
          </a:prstGeom>
          <a:noFill/>
          <a:ln>
            <a:noFill/>
          </a:ln>
        </p:spPr>
        <p:txBody>
          <a:bodyPr spcFirstLastPara="1" wrap="square" lIns="91425" tIns="91425" rIns="91425" bIns="91425" anchor="t" anchorCtr="0">
            <a:spAutoFit/>
          </a:bodyPr>
          <a:lstStyle/>
          <a:p>
            <a:pPr marL="0" lvl="0" indent="0" algn="r" rtl="1">
              <a:lnSpc>
                <a:spcPts val="1700"/>
              </a:lnSpc>
              <a:spcBef>
                <a:spcPts val="0"/>
              </a:spcBef>
              <a:spcAft>
                <a:spcPts val="0"/>
              </a:spcAft>
              <a:buClr>
                <a:schemeClr val="dk1"/>
              </a:buClr>
              <a:buSzPts val="1100"/>
              <a:buFont typeface="Arial"/>
              <a:buNone/>
            </a:pPr>
            <a:r>
              <a:rPr lang="x-none" sz="1300" b="1" dirty="0">
                <a:solidFill>
                  <a:srgbClr val="435269"/>
                </a:solidFill>
                <a:latin typeface="Calibri" panose="020F0502020204030204" pitchFamily="34" charset="0"/>
                <a:ea typeface="Heebo"/>
                <a:cs typeface="Calibri" panose="020F0502020204030204" pitchFamily="34" charset="0"/>
                <a:sym typeface="Heebo"/>
              </a:rPr>
              <a:t>האפשרויות הן אינסופיות בדיוק כמו מגוון הכריכים שניתן להכין.</a:t>
            </a:r>
            <a:endParaRPr sz="1300" b="1" dirty="0">
              <a:solidFill>
                <a:srgbClr val="435269"/>
              </a:solidFill>
              <a:latin typeface="Calibri" panose="020F0502020204030204" pitchFamily="34" charset="0"/>
              <a:ea typeface="Heebo"/>
              <a:cs typeface="Calibri" panose="020F0502020204030204" pitchFamily="34" charset="0"/>
              <a:sym typeface="Heebo"/>
            </a:endParaRPr>
          </a:p>
          <a:p>
            <a:pPr marL="0" lvl="0" indent="0" algn="l" rtl="0">
              <a:lnSpc>
                <a:spcPts val="1700"/>
              </a:lnSpc>
              <a:spcBef>
                <a:spcPts val="0"/>
              </a:spcBef>
              <a:spcAft>
                <a:spcPts val="0"/>
              </a:spcAft>
              <a:buNone/>
            </a:pPr>
            <a:endParaRPr sz="1300" b="1" dirty="0">
              <a:solidFill>
                <a:srgbClr val="435269"/>
              </a:solidFill>
              <a:latin typeface="Calibri" panose="020F0502020204030204" pitchFamily="34" charset="0"/>
              <a:cs typeface="Calibri" panose="020F0502020204030204" pitchFamily="34" charset="0"/>
            </a:endParaRPr>
          </a:p>
        </p:txBody>
      </p:sp>
      <p:pic>
        <p:nvPicPr>
          <p:cNvPr id="12" name="Google Shape;346;p45">
            <a:extLst>
              <a:ext uri="{FF2B5EF4-FFF2-40B4-BE49-F238E27FC236}">
                <a16:creationId xmlns:a16="http://schemas.microsoft.com/office/drawing/2014/main" id="{3CAD9655-745A-5AD6-E449-94F2BEA844C4}"/>
              </a:ext>
            </a:extLst>
          </p:cNvPr>
          <p:cNvPicPr preferRelativeResize="0"/>
          <p:nvPr userDrawn="1"/>
        </p:nvPicPr>
        <p:blipFill>
          <a:blip r:embed="rId6">
            <a:alphaModFix/>
          </a:blip>
          <a:stretch>
            <a:fillRect/>
          </a:stretch>
        </p:blipFill>
        <p:spPr>
          <a:xfrm>
            <a:off x="1199299" y="793394"/>
            <a:ext cx="3681146" cy="3681146"/>
          </a:xfrm>
          <a:prstGeom prst="ellipse">
            <a:avLst/>
          </a:prstGeom>
          <a:noFill/>
          <a:ln>
            <a:noFill/>
          </a:ln>
        </p:spPr>
      </p:pic>
      <p:sp>
        <p:nvSpPr>
          <p:cNvPr id="13" name="TextBox 12">
            <a:extLst>
              <a:ext uri="{FF2B5EF4-FFF2-40B4-BE49-F238E27FC236}">
                <a16:creationId xmlns:a16="http://schemas.microsoft.com/office/drawing/2014/main" id="{212403FC-F487-441A-CD62-76EC1406CD87}"/>
              </a:ext>
            </a:extLst>
          </p:cNvPr>
          <p:cNvSpPr txBox="1"/>
          <p:nvPr userDrawn="1"/>
        </p:nvSpPr>
        <p:spPr>
          <a:xfrm>
            <a:off x="4243945" y="732837"/>
            <a:ext cx="4572000" cy="425501"/>
          </a:xfrm>
          <a:prstGeom prst="rect">
            <a:avLst/>
          </a:prstGeom>
          <a:noFill/>
        </p:spPr>
        <p:txBody>
          <a:bodyPr wrap="square">
            <a:spAutoFit/>
          </a:bodyPr>
          <a:lstStyle/>
          <a:p>
            <a:pPr marL="0" lvl="0" indent="0" algn="r" rtl="1">
              <a:lnSpc>
                <a:spcPct val="115000"/>
              </a:lnSpc>
              <a:spcBef>
                <a:spcPts val="0"/>
              </a:spcBef>
              <a:spcAft>
                <a:spcPts val="0"/>
              </a:spcAft>
              <a:buNone/>
            </a:pPr>
            <a:r>
              <a:rPr lang="he-IL" sz="2000" b="1" dirty="0">
                <a:solidFill>
                  <a:srgbClr val="D85E9F"/>
                </a:solidFill>
                <a:latin typeface="Calibri" panose="020F0502020204030204" pitchFamily="34" charset="0"/>
                <a:ea typeface="Heebo"/>
                <a:cs typeface="Calibri" panose="020F0502020204030204" pitchFamily="34" charset="0"/>
                <a:sym typeface="Heebo"/>
              </a:rPr>
              <a:t>מה זה? </a:t>
            </a:r>
            <a:r>
              <a:rPr lang="en-US" sz="2000" dirty="0">
                <a:solidFill>
                  <a:srgbClr val="D85E9F"/>
                </a:solidFill>
                <a:latin typeface="Calibri" panose="020F0502020204030204" pitchFamily="34" charset="0"/>
                <a:ea typeface="Heebo"/>
                <a:cs typeface="Calibri" panose="020F0502020204030204" pitchFamily="34" charset="0"/>
                <a:sym typeface="Heebo"/>
              </a:rPr>
              <a:t>Chat-GTP </a:t>
            </a:r>
            <a:endParaRPr lang="en-US" sz="2000" b="1" dirty="0">
              <a:solidFill>
                <a:srgbClr val="D85E9F"/>
              </a:solidFill>
              <a:latin typeface="Calibri" panose="020F0502020204030204" pitchFamily="34" charset="0"/>
              <a:ea typeface="Heebo"/>
              <a:cs typeface="Calibri" panose="020F0502020204030204" pitchFamily="34" charset="0"/>
              <a:sym typeface="Heebo"/>
            </a:endParaRPr>
          </a:p>
        </p:txBody>
      </p:sp>
      <p:sp>
        <p:nvSpPr>
          <p:cNvPr id="14" name="TextBox 13">
            <a:extLst>
              <a:ext uri="{FF2B5EF4-FFF2-40B4-BE49-F238E27FC236}">
                <a16:creationId xmlns:a16="http://schemas.microsoft.com/office/drawing/2014/main" id="{32CE5CDB-7791-3031-FE77-A2D54B3CDAD1}"/>
              </a:ext>
            </a:extLst>
          </p:cNvPr>
          <p:cNvSpPr txBox="1"/>
          <p:nvPr userDrawn="1"/>
        </p:nvSpPr>
        <p:spPr>
          <a:xfrm>
            <a:off x="8462141" y="1769342"/>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1</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5" name="Straight Connector 14">
            <a:extLst>
              <a:ext uri="{FF2B5EF4-FFF2-40B4-BE49-F238E27FC236}">
                <a16:creationId xmlns:a16="http://schemas.microsoft.com/office/drawing/2014/main" id="{F4A47EF2-EC7E-909D-1DF2-C5698824A703}"/>
              </a:ext>
            </a:extLst>
          </p:cNvPr>
          <p:cNvCxnSpPr/>
          <p:nvPr userDrawn="1"/>
        </p:nvCxnSpPr>
        <p:spPr>
          <a:xfrm>
            <a:off x="8491878" y="1889788"/>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6" name="Google Shape;344;p45">
            <a:extLst>
              <a:ext uri="{FF2B5EF4-FFF2-40B4-BE49-F238E27FC236}">
                <a16:creationId xmlns:a16="http://schemas.microsoft.com/office/drawing/2014/main" id="{2C9C57C7-9751-6A75-F882-87C0C8A61478}"/>
              </a:ext>
            </a:extLst>
          </p:cNvPr>
          <p:cNvSpPr txBox="1"/>
          <p:nvPr userDrawn="1"/>
        </p:nvSpPr>
        <p:spPr>
          <a:xfrm>
            <a:off x="5192134" y="1837585"/>
            <a:ext cx="3262573" cy="402644"/>
          </a:xfrm>
          <a:prstGeom prst="rect">
            <a:avLst/>
          </a:prstGeom>
          <a:noFill/>
          <a:ln>
            <a:noFill/>
          </a:ln>
        </p:spPr>
        <p:txBody>
          <a:bodyPr spcFirstLastPara="1" wrap="square" lIns="91425" tIns="91425" rIns="91425" bIns="91425" anchor="t" anchorCtr="0">
            <a:spAutoFit/>
          </a:bodyPr>
          <a:lstStyle/>
          <a:p>
            <a:pPr marL="0" lvl="0" indent="0" algn="r" rtl="1">
              <a:lnSpc>
                <a:spcPts val="1700"/>
              </a:lnSpc>
              <a:spcBef>
                <a:spcPts val="0"/>
              </a:spcBef>
              <a:spcAft>
                <a:spcPts val="0"/>
              </a:spcAft>
              <a:buNone/>
            </a:pPr>
            <a:r>
              <a:rPr lang="x-none" sz="1300" dirty="0">
                <a:solidFill>
                  <a:srgbClr val="435269"/>
                </a:solidFill>
                <a:latin typeface="Calibri" panose="020F0502020204030204" pitchFamily="34" charset="0"/>
                <a:ea typeface="Heebo"/>
                <a:cs typeface="Calibri" panose="020F0502020204030204" pitchFamily="34" charset="0"/>
                <a:sym typeface="Heebo"/>
              </a:rPr>
              <a:t>פרוסת הבסיס</a:t>
            </a:r>
            <a:r>
              <a:rPr lang="he-IL" sz="1300" dirty="0">
                <a:solidFill>
                  <a:srgbClr val="435269"/>
                </a:solidFill>
                <a:latin typeface="Calibri" panose="020F0502020204030204" pitchFamily="34" charset="0"/>
                <a:ea typeface="Heebo"/>
                <a:cs typeface="Calibri" panose="020F0502020204030204" pitchFamily="34" charset="0"/>
                <a:sym typeface="Heebo"/>
              </a:rPr>
              <a:t>: </a:t>
            </a:r>
            <a:r>
              <a:rPr lang="x-none" sz="1300" b="1" dirty="0">
                <a:solidFill>
                  <a:srgbClr val="435269"/>
                </a:solidFill>
                <a:latin typeface="Calibri" panose="020F0502020204030204" pitchFamily="34" charset="0"/>
                <a:ea typeface="Heebo"/>
                <a:cs typeface="Calibri" panose="020F0502020204030204" pitchFamily="34" charset="0"/>
                <a:sym typeface="Heebo"/>
              </a:rPr>
              <a:t>בינה אנושית</a:t>
            </a:r>
            <a:r>
              <a:rPr lang="x-none" sz="1300" dirty="0">
                <a:solidFill>
                  <a:srgbClr val="435269"/>
                </a:solidFill>
                <a:latin typeface="Calibri" panose="020F0502020204030204" pitchFamily="34" charset="0"/>
                <a:ea typeface="Heebo"/>
                <a:cs typeface="Calibri" panose="020F0502020204030204" pitchFamily="34" charset="0"/>
                <a:sym typeface="Heebo"/>
              </a:rPr>
              <a:t> שיוצרת שאילתות  </a:t>
            </a:r>
            <a:endParaRPr sz="1300" dirty="0">
              <a:solidFill>
                <a:srgbClr val="435269"/>
              </a:solidFill>
              <a:latin typeface="Calibri" panose="020F0502020204030204" pitchFamily="34" charset="0"/>
              <a:ea typeface="Heebo"/>
              <a:cs typeface="Calibri" panose="020F0502020204030204" pitchFamily="34" charset="0"/>
              <a:sym typeface="Heebo"/>
            </a:endParaRPr>
          </a:p>
        </p:txBody>
      </p:sp>
      <p:sp>
        <p:nvSpPr>
          <p:cNvPr id="17" name="Google Shape;344;p45">
            <a:extLst>
              <a:ext uri="{FF2B5EF4-FFF2-40B4-BE49-F238E27FC236}">
                <a16:creationId xmlns:a16="http://schemas.microsoft.com/office/drawing/2014/main" id="{5104FD16-C63B-CBCE-811D-A45EB4382229}"/>
              </a:ext>
            </a:extLst>
          </p:cNvPr>
          <p:cNvSpPr txBox="1"/>
          <p:nvPr userDrawn="1"/>
        </p:nvSpPr>
        <p:spPr>
          <a:xfrm>
            <a:off x="5270807" y="3290881"/>
            <a:ext cx="3191333" cy="838661"/>
          </a:xfrm>
          <a:prstGeom prst="rect">
            <a:avLst/>
          </a:prstGeom>
          <a:noFill/>
          <a:ln>
            <a:noFill/>
          </a:ln>
        </p:spPr>
        <p:txBody>
          <a:bodyPr spcFirstLastPara="1" wrap="square" lIns="91425" tIns="91425" rIns="91425" bIns="91425" anchor="t" anchorCtr="0">
            <a:spAutoFit/>
          </a:bodyPr>
          <a:lstStyle/>
          <a:p>
            <a:pPr marL="0" lvl="0" indent="0" algn="r" rtl="1">
              <a:lnSpc>
                <a:spcPts val="1700"/>
              </a:lnSpc>
              <a:spcBef>
                <a:spcPts val="0"/>
              </a:spcBef>
              <a:spcAft>
                <a:spcPts val="0"/>
              </a:spcAft>
              <a:buNone/>
            </a:pPr>
            <a:r>
              <a:rPr lang="x-none" sz="1300" b="1" dirty="0">
                <a:solidFill>
                  <a:srgbClr val="435269"/>
                </a:solidFill>
                <a:latin typeface="Calibri" panose="020F0502020204030204" pitchFamily="34" charset="0"/>
                <a:ea typeface="Heebo"/>
                <a:cs typeface="Calibri" panose="020F0502020204030204" pitchFamily="34" charset="0"/>
                <a:sym typeface="Heebo"/>
              </a:rPr>
              <a:t>הבינה האנושית</a:t>
            </a:r>
            <a:r>
              <a:rPr lang="x-none" sz="1300" dirty="0">
                <a:solidFill>
                  <a:srgbClr val="435269"/>
                </a:solidFill>
                <a:latin typeface="Calibri" panose="020F0502020204030204" pitchFamily="34" charset="0"/>
                <a:ea typeface="Heebo"/>
                <a:cs typeface="Calibri" panose="020F0502020204030204" pitchFamily="34" charset="0"/>
                <a:sym typeface="Heebo"/>
              </a:rPr>
              <a:t> היא פרוסת הלחם הסוגרת את הכריך היא שוב המגע האנושי</a:t>
            </a:r>
            <a:r>
              <a:rPr lang="he-IL" sz="1300" dirty="0">
                <a:solidFill>
                  <a:srgbClr val="435269"/>
                </a:solidFill>
                <a:latin typeface="Calibri" panose="020F0502020204030204" pitchFamily="34" charset="0"/>
                <a:ea typeface="Heebo"/>
                <a:cs typeface="Calibri" panose="020F0502020204030204" pitchFamily="34" charset="0"/>
                <a:sym typeface="Heebo"/>
              </a:rPr>
              <a:t>: </a:t>
            </a:r>
            <a:r>
              <a:rPr lang="x-none" sz="1300" dirty="0">
                <a:solidFill>
                  <a:srgbClr val="435269"/>
                </a:solidFill>
                <a:latin typeface="Calibri" panose="020F0502020204030204" pitchFamily="34" charset="0"/>
                <a:ea typeface="Heebo"/>
                <a:cs typeface="Calibri" panose="020F0502020204030204" pitchFamily="34" charset="0"/>
                <a:sym typeface="Heebo"/>
              </a:rPr>
              <a:t>אנחנו מתקנים ומדייקים כדאי לייצר את הכריך המושלם.</a:t>
            </a:r>
            <a:endParaRPr sz="1300" dirty="0">
              <a:solidFill>
                <a:srgbClr val="435269"/>
              </a:solidFill>
              <a:latin typeface="Calibri" panose="020F0502020204030204" pitchFamily="34" charset="0"/>
              <a:ea typeface="Heebo"/>
              <a:cs typeface="Calibri" panose="020F0502020204030204" pitchFamily="34" charset="0"/>
              <a:sym typeface="Heebo"/>
            </a:endParaRPr>
          </a:p>
        </p:txBody>
      </p:sp>
      <p:sp>
        <p:nvSpPr>
          <p:cNvPr id="18" name="TextBox 17">
            <a:extLst>
              <a:ext uri="{FF2B5EF4-FFF2-40B4-BE49-F238E27FC236}">
                <a16:creationId xmlns:a16="http://schemas.microsoft.com/office/drawing/2014/main" id="{26DE998C-4191-BD75-C04E-714D1DDE5777}"/>
              </a:ext>
            </a:extLst>
          </p:cNvPr>
          <p:cNvSpPr txBox="1"/>
          <p:nvPr userDrawn="1"/>
        </p:nvSpPr>
        <p:spPr>
          <a:xfrm>
            <a:off x="8462141" y="2534298"/>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2</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9" name="Straight Connector 18">
            <a:extLst>
              <a:ext uri="{FF2B5EF4-FFF2-40B4-BE49-F238E27FC236}">
                <a16:creationId xmlns:a16="http://schemas.microsoft.com/office/drawing/2014/main" id="{201A6558-2D59-5CC6-E333-FA5FC126C8FF}"/>
              </a:ext>
            </a:extLst>
          </p:cNvPr>
          <p:cNvCxnSpPr>
            <a:cxnSpLocks/>
          </p:cNvCxnSpPr>
          <p:nvPr userDrawn="1"/>
        </p:nvCxnSpPr>
        <p:spPr>
          <a:xfrm>
            <a:off x="8491878" y="2506821"/>
            <a:ext cx="0" cy="59321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0" name="Google Shape;344;p45">
            <a:extLst>
              <a:ext uri="{FF2B5EF4-FFF2-40B4-BE49-F238E27FC236}">
                <a16:creationId xmlns:a16="http://schemas.microsoft.com/office/drawing/2014/main" id="{92BB1650-0A56-9C0A-E720-979774DFFA0D}"/>
              </a:ext>
            </a:extLst>
          </p:cNvPr>
          <p:cNvSpPr txBox="1"/>
          <p:nvPr userDrawn="1"/>
        </p:nvSpPr>
        <p:spPr>
          <a:xfrm>
            <a:off x="5426869" y="2386375"/>
            <a:ext cx="3035272" cy="1056669"/>
          </a:xfrm>
          <a:prstGeom prst="rect">
            <a:avLst/>
          </a:prstGeom>
          <a:noFill/>
          <a:ln>
            <a:noFill/>
          </a:ln>
        </p:spPr>
        <p:txBody>
          <a:bodyPr spcFirstLastPara="1" wrap="square" lIns="91425" tIns="91425" rIns="91425" bIns="91425" anchor="t" anchorCtr="0">
            <a:spAutoFit/>
          </a:bodyPr>
          <a:lstStyle/>
          <a:p>
            <a:pPr marL="0" lvl="0" indent="0" algn="r" rtl="1">
              <a:lnSpc>
                <a:spcPts val="1700"/>
              </a:lnSpc>
              <a:spcBef>
                <a:spcPts val="0"/>
              </a:spcBef>
              <a:spcAft>
                <a:spcPts val="0"/>
              </a:spcAft>
              <a:buNone/>
            </a:pPr>
            <a:r>
              <a:rPr lang="x-none" sz="1300" dirty="0">
                <a:solidFill>
                  <a:srgbClr val="435269"/>
                </a:solidFill>
                <a:latin typeface="Calibri" panose="020F0502020204030204" pitchFamily="34" charset="0"/>
                <a:ea typeface="Heebo"/>
                <a:cs typeface="Calibri" panose="020F0502020204030204" pitchFamily="34" charset="0"/>
                <a:sym typeface="Heebo"/>
              </a:rPr>
              <a:t>בשכבת האמצע מופעלת </a:t>
            </a:r>
            <a:r>
              <a:rPr lang="x-none" sz="1300" b="1" dirty="0">
                <a:solidFill>
                  <a:srgbClr val="435269"/>
                </a:solidFill>
                <a:latin typeface="Calibri" panose="020F0502020204030204" pitchFamily="34" charset="0"/>
                <a:ea typeface="Heebo"/>
                <a:cs typeface="Calibri" panose="020F0502020204030204" pitchFamily="34" charset="0"/>
                <a:sym typeface="Heebo"/>
              </a:rPr>
              <a:t>הבינה המלאכותית</a:t>
            </a:r>
            <a:r>
              <a:rPr lang="x-none" sz="1300" dirty="0">
                <a:solidFill>
                  <a:srgbClr val="435269"/>
                </a:solidFill>
                <a:latin typeface="Calibri" panose="020F0502020204030204" pitchFamily="34" charset="0"/>
                <a:ea typeface="Heebo"/>
                <a:cs typeface="Calibri" panose="020F0502020204030204" pitchFamily="34" charset="0"/>
                <a:sym typeface="Heebo"/>
              </a:rPr>
              <a:t> ועושה את הקסם</a:t>
            </a:r>
            <a:r>
              <a:rPr lang="he-IL" sz="1300" dirty="0">
                <a:solidFill>
                  <a:srgbClr val="435269"/>
                </a:solidFill>
                <a:latin typeface="Calibri" panose="020F0502020204030204" pitchFamily="34" charset="0"/>
                <a:ea typeface="Heebo"/>
                <a:cs typeface="Calibri" panose="020F0502020204030204" pitchFamily="34" charset="0"/>
                <a:sym typeface="Heebo"/>
              </a:rPr>
              <a:t>, הכלי </a:t>
            </a:r>
            <a:r>
              <a:rPr lang="x-none" sz="1300" dirty="0">
                <a:solidFill>
                  <a:srgbClr val="435269"/>
                </a:solidFill>
                <a:latin typeface="Calibri" panose="020F0502020204030204" pitchFamily="34" charset="0"/>
                <a:ea typeface="Heebo"/>
                <a:cs typeface="Calibri" panose="020F0502020204030204" pitchFamily="34" charset="0"/>
                <a:sym typeface="Heebo"/>
              </a:rPr>
              <a:t>לוקח את השאילתות ויוצר מילוי טעים לכריך.</a:t>
            </a:r>
            <a:endParaRPr sz="1300" dirty="0">
              <a:solidFill>
                <a:srgbClr val="435269"/>
              </a:solidFill>
              <a:latin typeface="Calibri" panose="020F0502020204030204" pitchFamily="34" charset="0"/>
              <a:ea typeface="Heebo"/>
              <a:cs typeface="Calibri" panose="020F0502020204030204" pitchFamily="34" charset="0"/>
              <a:sym typeface="Heebo"/>
            </a:endParaRPr>
          </a:p>
          <a:p>
            <a:pPr marL="457200" lvl="0" indent="0" algn="r" rtl="1">
              <a:lnSpc>
                <a:spcPts val="1700"/>
              </a:lnSpc>
              <a:spcBef>
                <a:spcPts val="0"/>
              </a:spcBef>
              <a:spcAft>
                <a:spcPts val="0"/>
              </a:spcAft>
              <a:buNone/>
            </a:pPr>
            <a:endParaRPr sz="1300" dirty="0">
              <a:solidFill>
                <a:srgbClr val="435269"/>
              </a:solidFill>
              <a:latin typeface="Calibri" panose="020F0502020204030204" pitchFamily="34" charset="0"/>
              <a:ea typeface="Heebo"/>
              <a:cs typeface="Calibri" panose="020F0502020204030204" pitchFamily="34" charset="0"/>
              <a:sym typeface="Heebo"/>
            </a:endParaRPr>
          </a:p>
        </p:txBody>
      </p:sp>
      <p:sp>
        <p:nvSpPr>
          <p:cNvPr id="21" name="TextBox 20">
            <a:extLst>
              <a:ext uri="{FF2B5EF4-FFF2-40B4-BE49-F238E27FC236}">
                <a16:creationId xmlns:a16="http://schemas.microsoft.com/office/drawing/2014/main" id="{6B491D4F-3D80-74BA-D998-32A1546E55E6}"/>
              </a:ext>
            </a:extLst>
          </p:cNvPr>
          <p:cNvSpPr txBox="1"/>
          <p:nvPr userDrawn="1"/>
        </p:nvSpPr>
        <p:spPr>
          <a:xfrm>
            <a:off x="8462141" y="3413574"/>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3</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22" name="Straight Connector 21">
            <a:extLst>
              <a:ext uri="{FF2B5EF4-FFF2-40B4-BE49-F238E27FC236}">
                <a16:creationId xmlns:a16="http://schemas.microsoft.com/office/drawing/2014/main" id="{277F98AB-B7CE-65C4-5A30-2ADF855F47FA}"/>
              </a:ext>
            </a:extLst>
          </p:cNvPr>
          <p:cNvCxnSpPr>
            <a:cxnSpLocks/>
          </p:cNvCxnSpPr>
          <p:nvPr userDrawn="1"/>
        </p:nvCxnSpPr>
        <p:spPr>
          <a:xfrm>
            <a:off x="8491878" y="3374355"/>
            <a:ext cx="0" cy="59321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DE958DD-E190-46EA-E2D0-E7A82E3B5144}"/>
              </a:ext>
            </a:extLst>
          </p:cNvPr>
          <p:cNvSpPr/>
          <p:nvPr userDrawn="1"/>
        </p:nvSpPr>
        <p:spPr>
          <a:xfrm rot="14233863">
            <a:off x="1065376" y="659471"/>
            <a:ext cx="3948993" cy="3948993"/>
          </a:xfrm>
          <a:prstGeom prst="ellipse">
            <a:avLst/>
          </a:prstGeom>
          <a:noFill/>
          <a:ln>
            <a:gradFill>
              <a:gsLst>
                <a:gs pos="0">
                  <a:srgbClr val="435269"/>
                </a:gs>
                <a:gs pos="100000">
                  <a:srgbClr val="D85E9F"/>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a-ET"/>
          </a:p>
        </p:txBody>
      </p:sp>
    </p:spTree>
    <p:extLst>
      <p:ext uri="{BB962C8B-B14F-4D97-AF65-F5344CB8AC3E}">
        <p14:creationId xmlns:p14="http://schemas.microsoft.com/office/powerpoint/2010/main" val="326707842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6" name="Google Shape;351;p46">
            <a:extLst>
              <a:ext uri="{FF2B5EF4-FFF2-40B4-BE49-F238E27FC236}">
                <a16:creationId xmlns:a16="http://schemas.microsoft.com/office/drawing/2014/main" id="{6C991B9B-3756-1226-36AE-3FC79880F545}"/>
              </a:ext>
            </a:extLst>
          </p:cNvPr>
          <p:cNvSpPr txBox="1"/>
          <p:nvPr userDrawn="1"/>
        </p:nvSpPr>
        <p:spPr>
          <a:xfrm>
            <a:off x="3501950" y="205200"/>
            <a:ext cx="5321400" cy="4002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endParaRPr/>
          </a:p>
        </p:txBody>
      </p:sp>
      <p:sp>
        <p:nvSpPr>
          <p:cNvPr id="8" name="Google Shape;352;p46">
            <a:extLst>
              <a:ext uri="{FF2B5EF4-FFF2-40B4-BE49-F238E27FC236}">
                <a16:creationId xmlns:a16="http://schemas.microsoft.com/office/drawing/2014/main" id="{D99AAAEC-983A-F629-CC80-4DC7A4A85CE9}"/>
              </a:ext>
            </a:extLst>
          </p:cNvPr>
          <p:cNvSpPr txBox="1"/>
          <p:nvPr userDrawn="1"/>
        </p:nvSpPr>
        <p:spPr>
          <a:xfrm>
            <a:off x="4172943" y="1192126"/>
            <a:ext cx="4330059" cy="3198281"/>
          </a:xfrm>
          <a:prstGeom prst="rect">
            <a:avLst/>
          </a:prstGeom>
          <a:noFill/>
          <a:ln>
            <a:noFill/>
          </a:ln>
        </p:spPr>
        <p:txBody>
          <a:bodyPr spcFirstLastPara="1" wrap="square" lIns="91425" tIns="91425" rIns="91425" bIns="91425" anchor="t" anchorCtr="0">
            <a:spAutoFit/>
          </a:bodyPr>
          <a:lstStyle/>
          <a:p>
            <a:pPr marL="0" lvl="0" indent="0" algn="r" rtl="1">
              <a:lnSpc>
                <a:spcPts val="1700"/>
              </a:lnSpc>
              <a:spcBef>
                <a:spcPts val="0"/>
              </a:spcBef>
              <a:spcAft>
                <a:spcPts val="0"/>
              </a:spcAft>
              <a:buNone/>
            </a:pPr>
            <a:endParaRPr sz="1300" dirty="0">
              <a:solidFill>
                <a:srgbClr val="435269"/>
              </a:solidFill>
              <a:latin typeface="Calibri" panose="020F0502020204030204" pitchFamily="34" charset="0"/>
              <a:cs typeface="Calibri" panose="020F0502020204030204" pitchFamily="34" charset="0"/>
            </a:endParaRPr>
          </a:p>
          <a:p>
            <a:pPr marL="120650" lvl="0" indent="-112713" algn="r" rtl="1">
              <a:lnSpc>
                <a:spcPts val="1700"/>
              </a:lnSpc>
              <a:spcBef>
                <a:spcPts val="0"/>
              </a:spcBef>
              <a:spcAft>
                <a:spcPts val="0"/>
              </a:spcAft>
              <a:buSzPts val="1700"/>
            </a:pPr>
            <a:r>
              <a:rPr lang="x-none" sz="1300" b="1" dirty="0">
                <a:solidFill>
                  <a:srgbClr val="435269"/>
                </a:solidFill>
                <a:latin typeface="Calibri" panose="020F0502020204030204" pitchFamily="34" charset="0"/>
                <a:cs typeface="Calibri" panose="020F0502020204030204" pitchFamily="34" charset="0"/>
              </a:rPr>
              <a:t>מתייעצים עם כלי הבינה המלאכותית - </a:t>
            </a:r>
            <a:r>
              <a:rPr lang="en-US" sz="1300" b="1" dirty="0">
                <a:solidFill>
                  <a:srgbClr val="435269"/>
                </a:solidFill>
                <a:latin typeface="Calibri" panose="020F0502020204030204" pitchFamily="34" charset="0"/>
                <a:cs typeface="Calibri" panose="020F0502020204030204" pitchFamily="34" charset="0"/>
              </a:rPr>
              <a:t> </a:t>
            </a:r>
            <a:r>
              <a:rPr lang="x-none" sz="1300" b="1" dirty="0">
                <a:solidFill>
                  <a:srgbClr val="435269"/>
                </a:solidFill>
                <a:latin typeface="Calibri" panose="020F0502020204030204" pitchFamily="34" charset="0"/>
                <a:cs typeface="Calibri" panose="020F0502020204030204" pitchFamily="34" charset="0"/>
              </a:rPr>
              <a:t>כותבים פרומפט</a:t>
            </a:r>
            <a:r>
              <a:rPr lang="en-US" sz="1300" b="1" dirty="0">
                <a:solidFill>
                  <a:srgbClr val="435269"/>
                </a:solidFill>
                <a:latin typeface="Calibri" panose="020F0502020204030204" pitchFamily="34" charset="0"/>
                <a:cs typeface="Calibri" panose="020F0502020204030204" pitchFamily="34" charset="0"/>
              </a:rPr>
              <a:t> )</a:t>
            </a:r>
            <a:r>
              <a:rPr lang="x-none" sz="1300" b="1" dirty="0">
                <a:solidFill>
                  <a:srgbClr val="435269"/>
                </a:solidFill>
                <a:latin typeface="Calibri" panose="020F0502020204030204" pitchFamily="34" charset="0"/>
                <a:cs typeface="Calibri" panose="020F0502020204030204" pitchFamily="34" charset="0"/>
              </a:rPr>
              <a:t>שאילתא</a:t>
            </a:r>
            <a:r>
              <a:rPr lang="en-US" sz="1300" b="1" dirty="0">
                <a:solidFill>
                  <a:srgbClr val="435269"/>
                </a:solidFill>
                <a:latin typeface="Calibri" panose="020F0502020204030204" pitchFamily="34" charset="0"/>
                <a:cs typeface="Calibri" panose="020F0502020204030204" pitchFamily="34" charset="0"/>
              </a:rPr>
              <a:t>(</a:t>
            </a:r>
            <a:endParaRPr sz="1300" b="1" dirty="0">
              <a:solidFill>
                <a:srgbClr val="435269"/>
              </a:solidFill>
              <a:latin typeface="Calibri" panose="020F0502020204030204" pitchFamily="34" charset="0"/>
              <a:cs typeface="Calibri" panose="020F0502020204030204" pitchFamily="34" charset="0"/>
            </a:endParaRPr>
          </a:p>
          <a:p>
            <a:pPr marL="7938" lvl="0" algn="r" rtl="1">
              <a:lnSpc>
                <a:spcPts val="1700"/>
              </a:lnSpc>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 *הסבר מהו פרומט בשקופית הבאה </a:t>
            </a:r>
            <a:r>
              <a:rPr lang="he-IL" sz="1300" dirty="0">
                <a:solidFill>
                  <a:srgbClr val="435269"/>
                </a:solidFill>
                <a:latin typeface="Calibri" panose="020F0502020204030204" pitchFamily="34" charset="0"/>
                <a:cs typeface="Calibri" panose="020F0502020204030204" pitchFamily="34" charset="0"/>
              </a:rPr>
              <a:t>בשקופית </a:t>
            </a:r>
            <a:r>
              <a:rPr lang="he-IL" sz="1300" dirty="0">
                <a:solidFill>
                  <a:srgbClr val="D85E9F"/>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23</a:t>
            </a:r>
            <a:br>
              <a:rPr lang="en-US" sz="1300" dirty="0">
                <a:solidFill>
                  <a:srgbClr val="435269"/>
                </a:solidFill>
                <a:latin typeface="Calibri" panose="020F0502020204030204" pitchFamily="34" charset="0"/>
                <a:cs typeface="Calibri" panose="020F0502020204030204" pitchFamily="34" charset="0"/>
              </a:rPr>
            </a:br>
            <a:r>
              <a:rPr lang="x-none" sz="1300" b="1" dirty="0">
                <a:solidFill>
                  <a:srgbClr val="435269"/>
                </a:solidFill>
                <a:latin typeface="Calibri" panose="020F0502020204030204" pitchFamily="34" charset="0"/>
                <a:cs typeface="Calibri" panose="020F0502020204030204" pitchFamily="34" charset="0"/>
              </a:rPr>
              <a:t>בוחרים אחד מכלי הבינה המלאכותית הבאים</a:t>
            </a:r>
            <a:r>
              <a:rPr lang="en-US" sz="1300" b="1" dirty="0">
                <a:solidFill>
                  <a:srgbClr val="435269"/>
                </a:solidFill>
                <a:latin typeface="Calibri" panose="020F0502020204030204" pitchFamily="34" charset="0"/>
                <a:cs typeface="Calibri" panose="020F0502020204030204" pitchFamily="34" charset="0"/>
              </a:rPr>
              <a:t>:</a:t>
            </a:r>
            <a:endParaRPr sz="1300" b="1" dirty="0">
              <a:solidFill>
                <a:srgbClr val="435269"/>
              </a:solidFill>
              <a:latin typeface="Calibri" panose="020F0502020204030204" pitchFamily="34" charset="0"/>
              <a:cs typeface="Calibri" panose="020F0502020204030204" pitchFamily="34" charset="0"/>
            </a:endParaRPr>
          </a:p>
          <a:p>
            <a:pPr marL="177800" lvl="0" indent="-177800" algn="r" rtl="1">
              <a:lnSpc>
                <a:spcPts val="1700"/>
              </a:lnSpc>
              <a:spcBef>
                <a:spcPts val="0"/>
              </a:spcBef>
              <a:spcAft>
                <a:spcPts val="700"/>
              </a:spcAft>
              <a:buClr>
                <a:srgbClr val="D85E9F"/>
              </a:buClr>
              <a:buFont typeface="Arial" panose="020B0604020202020204" pitchFamily="34" charset="0"/>
              <a:buChar char="•"/>
            </a:pPr>
            <a:r>
              <a:rPr lang="x-none" sz="1300" dirty="0">
                <a:solidFill>
                  <a:srgbClr val="435269"/>
                </a:solidFill>
                <a:latin typeface="Calibri" panose="020F0502020204030204" pitchFamily="34" charset="0"/>
                <a:ea typeface="Heebo"/>
                <a:cs typeface="Calibri" panose="020F0502020204030204" pitchFamily="34" charset="0"/>
                <a:sym typeface="Heebo"/>
              </a:rPr>
              <a:t> </a:t>
            </a:r>
            <a:r>
              <a:rPr lang="x-none" sz="1300" u="sng" dirty="0">
                <a:solidFill>
                  <a:srgbClr val="D85E9F"/>
                </a:solidFill>
                <a:latin typeface="Calibri" panose="020F0502020204030204" pitchFamily="34" charset="0"/>
                <a:ea typeface="Heebo"/>
                <a:cs typeface="Calibri" panose="020F0502020204030204" pitchFamily="34" charset="0"/>
                <a:sym typeface="Heebo"/>
                <a:hlinkClick r:id="rId7">
                  <a:extLst>
                    <a:ext uri="{A12FA001-AC4F-418D-AE19-62706E023703}">
                      <ahyp:hlinkClr xmlns:ahyp="http://schemas.microsoft.com/office/drawing/2018/hyperlinkcolor" val="tx"/>
                    </a:ext>
                  </a:extLst>
                </a:hlinkClick>
              </a:rPr>
              <a:t>CHAT GPT</a:t>
            </a:r>
            <a:r>
              <a:rPr lang="x-none" sz="1300" dirty="0">
                <a:solidFill>
                  <a:srgbClr val="D85E9F"/>
                </a:solidFill>
                <a:latin typeface="Calibri" panose="020F0502020204030204" pitchFamily="34" charset="0"/>
                <a:cs typeface="Calibri" panose="020F0502020204030204" pitchFamily="34" charset="0"/>
              </a:rPr>
              <a:t> </a:t>
            </a:r>
            <a:br>
              <a:rPr lang="en-US" sz="1300" dirty="0">
                <a:solidFill>
                  <a:srgbClr val="435269"/>
                </a:solidFill>
                <a:latin typeface="Calibri" panose="020F0502020204030204" pitchFamily="34" charset="0"/>
                <a:cs typeface="Calibri" panose="020F0502020204030204" pitchFamily="34" charset="0"/>
              </a:rPr>
            </a:br>
            <a:r>
              <a:rPr lang="en-US"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דובר אנגלית</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דורש הרשמה קלה באמצעות חשבון הגוגל שלכם</a:t>
            </a:r>
            <a:r>
              <a:rPr lang="he-IL" sz="1300" dirty="0">
                <a:solidFill>
                  <a:srgbClr val="435269"/>
                </a:solidFill>
                <a:latin typeface="Calibri" panose="020F0502020204030204" pitchFamily="34" charset="0"/>
                <a:cs typeface="Calibri" panose="020F0502020204030204" pitchFamily="34" charset="0"/>
              </a:rPr>
              <a:t>)</a:t>
            </a:r>
            <a:endParaRPr lang="en-US" sz="1300" dirty="0">
              <a:solidFill>
                <a:srgbClr val="435269"/>
              </a:solidFill>
              <a:latin typeface="Calibri" panose="020F0502020204030204" pitchFamily="34" charset="0"/>
              <a:cs typeface="Calibri" panose="020F0502020204030204" pitchFamily="34" charset="0"/>
            </a:endParaRPr>
          </a:p>
          <a:p>
            <a:pPr marL="177800" lvl="0" indent="-177800" algn="r" rtl="1">
              <a:lnSpc>
                <a:spcPts val="1700"/>
              </a:lnSpc>
              <a:spcBef>
                <a:spcPts val="0"/>
              </a:spcBef>
              <a:spcAft>
                <a:spcPts val="700"/>
              </a:spcAft>
              <a:buClr>
                <a:srgbClr val="D85E9F"/>
              </a:buClr>
              <a:buFont typeface="Arial" panose="020B0604020202020204" pitchFamily="34" charset="0"/>
              <a:buChar char="•"/>
            </a:pPr>
            <a:r>
              <a:rPr lang="x-none" sz="1300" u="sng" dirty="0">
                <a:solidFill>
                  <a:srgbClr val="D85E9F"/>
                </a:solidFill>
                <a:latin typeface="Calibri" panose="020F0502020204030204" pitchFamily="34" charset="0"/>
                <a:ea typeface="Heebo"/>
                <a:cs typeface="Calibri" panose="020F0502020204030204" pitchFamily="34" charset="0"/>
                <a:sym typeface="Heebo"/>
                <a:hlinkClick r:id="rId8">
                  <a:extLst>
                    <a:ext uri="{A12FA001-AC4F-418D-AE19-62706E023703}">
                      <ahyp:hlinkClr xmlns:ahyp="http://schemas.microsoft.com/office/drawing/2018/hyperlinkcolor" val="tx"/>
                    </a:ext>
                  </a:extLst>
                </a:hlinkClick>
              </a:rPr>
              <a:t>רובי הבוט</a:t>
            </a:r>
            <a:r>
              <a:rPr lang="x-none" sz="1300" dirty="0">
                <a:solidFill>
                  <a:srgbClr val="D85E9F"/>
                </a:solidFill>
                <a:latin typeface="Calibri" panose="020F0502020204030204" pitchFamily="34" charset="0"/>
                <a:ea typeface="Heebo"/>
                <a:cs typeface="Calibri" panose="020F0502020204030204" pitchFamily="34" charset="0"/>
                <a:sym typeface="Heebo"/>
              </a:rPr>
              <a:t> </a:t>
            </a:r>
            <a:r>
              <a:rPr lang="he-IL" sz="1300" dirty="0">
                <a:solidFill>
                  <a:srgbClr val="435269"/>
                </a:solidFill>
                <a:latin typeface="Calibri" panose="020F0502020204030204" pitchFamily="34" charset="0"/>
                <a:ea typeface="Heebo"/>
                <a:cs typeface="Calibri" panose="020F0502020204030204" pitchFamily="34" charset="0"/>
                <a:sym typeface="Heebo"/>
              </a:rPr>
              <a:t>(</a:t>
            </a:r>
            <a:r>
              <a:rPr lang="x-none" sz="1300" dirty="0">
                <a:solidFill>
                  <a:srgbClr val="435269"/>
                </a:solidFill>
                <a:latin typeface="Calibri" panose="020F0502020204030204" pitchFamily="34" charset="0"/>
                <a:ea typeface="Heebo"/>
                <a:cs typeface="Calibri" panose="020F0502020204030204" pitchFamily="34" charset="0"/>
                <a:sym typeface="Heebo"/>
              </a:rPr>
              <a:t>דובר עברית</a:t>
            </a:r>
            <a:r>
              <a:rPr lang="he-IL" sz="1300" dirty="0">
                <a:solidFill>
                  <a:srgbClr val="435269"/>
                </a:solidFill>
                <a:latin typeface="Calibri" panose="020F0502020204030204" pitchFamily="34" charset="0"/>
                <a:ea typeface="Heebo"/>
                <a:cs typeface="Calibri" panose="020F0502020204030204" pitchFamily="34" charset="0"/>
                <a:sym typeface="Heebo"/>
              </a:rPr>
              <a:t>)</a:t>
            </a:r>
            <a:endParaRPr lang="en-US" sz="1300" dirty="0">
              <a:solidFill>
                <a:srgbClr val="435269"/>
              </a:solidFill>
              <a:latin typeface="Calibri" panose="020F0502020204030204" pitchFamily="34" charset="0"/>
              <a:ea typeface="Heebo"/>
              <a:cs typeface="Calibri" panose="020F0502020204030204" pitchFamily="34" charset="0"/>
              <a:sym typeface="Heebo"/>
            </a:endParaRPr>
          </a:p>
          <a:p>
            <a:pPr marL="177800" indent="-177800" algn="r" rtl="1">
              <a:lnSpc>
                <a:spcPts val="1700"/>
              </a:lnSpc>
              <a:buClr>
                <a:srgbClr val="D85E9F"/>
              </a:buClr>
              <a:buFont typeface="Arial" panose="020B0604020202020204" pitchFamily="34" charset="0"/>
              <a:buChar char="•"/>
            </a:pPr>
            <a:r>
              <a:rPr lang="en-US" sz="1300" dirty="0">
                <a:solidFill>
                  <a:srgbClr val="435269"/>
                </a:solidFill>
                <a:latin typeface="Calibri" panose="020F0502020204030204" pitchFamily="34" charset="0"/>
                <a:ea typeface="Heebo"/>
                <a:cs typeface="Calibri" panose="020F0502020204030204" pitchFamily="34" charset="0"/>
                <a:sym typeface="Heebo"/>
              </a:rPr>
              <a:t>) </a:t>
            </a:r>
            <a:r>
              <a:rPr lang="en-US" sz="1300" dirty="0">
                <a:solidFill>
                  <a:srgbClr val="D85E9F"/>
                </a:solidFill>
                <a:latin typeface="Calibri" panose="020F0502020204030204" pitchFamily="34" charset="0"/>
                <a:ea typeface="Heebo"/>
                <a:cs typeface="Calibri" panose="020F0502020204030204" pitchFamily="34" charset="0"/>
                <a:sym typeface="Heebo"/>
              </a:rPr>
              <a:t>CHAT BING</a:t>
            </a:r>
            <a:r>
              <a:rPr lang="he-IL" sz="1300" dirty="0">
                <a:solidFill>
                  <a:srgbClr val="435269"/>
                </a:solidFill>
                <a:latin typeface="Calibri" panose="020F0502020204030204" pitchFamily="34" charset="0"/>
                <a:ea typeface="Heebo"/>
                <a:cs typeface="Calibri" panose="020F0502020204030204" pitchFamily="34" charset="0"/>
                <a:sym typeface="Heebo"/>
              </a:rPr>
              <a:t>דובר את שתי השפות</a:t>
            </a:r>
            <a:r>
              <a:rPr lang="en-US" sz="1300" dirty="0">
                <a:solidFill>
                  <a:srgbClr val="435269"/>
                </a:solidFill>
                <a:latin typeface="Calibri" panose="020F0502020204030204" pitchFamily="34" charset="0"/>
                <a:ea typeface="Heebo"/>
                <a:cs typeface="Calibri" panose="020F0502020204030204" pitchFamily="34" charset="0"/>
                <a:sym typeface="Heebo"/>
              </a:rPr>
              <a:t>(</a:t>
            </a:r>
            <a:r>
              <a:rPr lang="he-IL" sz="1300" dirty="0">
                <a:solidFill>
                  <a:srgbClr val="435269"/>
                </a:solidFill>
                <a:latin typeface="Calibri" panose="020F0502020204030204" pitchFamily="34" charset="0"/>
                <a:ea typeface="Heebo"/>
                <a:cs typeface="Calibri" panose="020F0502020204030204" pitchFamily="34" charset="0"/>
                <a:sym typeface="Heebo"/>
              </a:rPr>
              <a:t> </a:t>
            </a:r>
            <a:br>
              <a:rPr lang="he-IL" sz="1300" dirty="0">
                <a:solidFill>
                  <a:srgbClr val="435269"/>
                </a:solidFill>
                <a:latin typeface="Calibri" panose="020F0502020204030204" pitchFamily="34" charset="0"/>
                <a:ea typeface="Heebo"/>
                <a:cs typeface="Calibri" panose="020F0502020204030204" pitchFamily="34" charset="0"/>
                <a:sym typeface="Heebo"/>
              </a:rPr>
            </a:br>
            <a:r>
              <a:rPr lang="he-IL" sz="1300" dirty="0">
                <a:solidFill>
                  <a:srgbClr val="435269"/>
                </a:solidFill>
                <a:latin typeface="Calibri" panose="020F0502020204030204" pitchFamily="34" charset="0"/>
                <a:ea typeface="Heebo"/>
                <a:cs typeface="Calibri" panose="020F0502020204030204" pitchFamily="34" charset="0"/>
                <a:sym typeface="Heebo"/>
              </a:rPr>
              <a:t>כנסו לדפדפן</a:t>
            </a:r>
            <a:r>
              <a:rPr lang="en-US" sz="1300" dirty="0">
                <a:solidFill>
                  <a:srgbClr val="435269"/>
                </a:solidFill>
                <a:latin typeface="Calibri" panose="020F0502020204030204" pitchFamily="34" charset="0"/>
                <a:ea typeface="Heebo"/>
                <a:cs typeface="Calibri" panose="020F0502020204030204" pitchFamily="34" charset="0"/>
                <a:sym typeface="Heebo"/>
              </a:rPr>
              <a:t> edge </a:t>
            </a:r>
            <a:r>
              <a:rPr lang="he-IL" sz="1300" dirty="0">
                <a:solidFill>
                  <a:srgbClr val="435269"/>
                </a:solidFill>
                <a:latin typeface="Calibri" panose="020F0502020204030204" pitchFamily="34" charset="0"/>
                <a:ea typeface="Heebo"/>
                <a:cs typeface="Calibri" panose="020F0502020204030204" pitchFamily="34" charset="0"/>
                <a:sym typeface="Heebo"/>
              </a:rPr>
              <a:t>של מיקרוסופט ואז לחצו על האייקון              הצ'אט יפתח בחלון במקביל לדפדפן.</a:t>
            </a:r>
            <a:endParaRPr lang="he-IL" sz="1300" dirty="0">
              <a:solidFill>
                <a:srgbClr val="435269"/>
              </a:solidFill>
              <a:latin typeface="Calibri" panose="020F0502020204030204" pitchFamily="34" charset="0"/>
              <a:cs typeface="Calibri" panose="020F0502020204030204" pitchFamily="34" charset="0"/>
            </a:endParaRPr>
          </a:p>
          <a:p>
            <a:pPr marL="177800" lvl="0" indent="-177800" algn="r" rtl="1">
              <a:lnSpc>
                <a:spcPts val="1700"/>
              </a:lnSpc>
              <a:spcBef>
                <a:spcPts val="0"/>
              </a:spcBef>
              <a:spcAft>
                <a:spcPts val="0"/>
              </a:spcAft>
              <a:buClr>
                <a:srgbClr val="D85E9F"/>
              </a:buClr>
              <a:buFont typeface="Arial" panose="020B0604020202020204" pitchFamily="34" charset="0"/>
              <a:buChar char="•"/>
            </a:pPr>
            <a:endParaRPr sz="1300" dirty="0">
              <a:solidFill>
                <a:srgbClr val="435269"/>
              </a:solidFill>
              <a:latin typeface="Calibri" panose="020F0502020204030204" pitchFamily="34" charset="0"/>
              <a:ea typeface="Heebo"/>
              <a:cs typeface="Calibri" panose="020F0502020204030204" pitchFamily="34" charset="0"/>
              <a:sym typeface="Heebo"/>
            </a:endParaRPr>
          </a:p>
          <a:p>
            <a:pPr marL="7938" lvl="0" algn="r" rtl="1">
              <a:lnSpc>
                <a:spcPts val="1700"/>
              </a:lnSpc>
              <a:spcBef>
                <a:spcPts val="0"/>
              </a:spcBef>
              <a:spcAft>
                <a:spcPts val="0"/>
              </a:spcAft>
              <a:buNone/>
            </a:pPr>
            <a:r>
              <a:rPr lang="x-none" sz="1300" b="1" dirty="0">
                <a:solidFill>
                  <a:srgbClr val="435269"/>
                </a:solidFill>
                <a:latin typeface="Calibri" panose="020F0502020204030204" pitchFamily="34" charset="0"/>
                <a:ea typeface="Amatic SC"/>
                <a:cs typeface="Calibri" panose="020F0502020204030204" pitchFamily="34" charset="0"/>
                <a:sym typeface="Amatic SC"/>
              </a:rPr>
              <a:t>שימו לב</a:t>
            </a:r>
            <a:r>
              <a:rPr lang="he-IL" sz="1300" b="1" dirty="0">
                <a:solidFill>
                  <a:srgbClr val="435269"/>
                </a:solidFill>
                <a:latin typeface="Calibri" panose="020F0502020204030204" pitchFamily="34" charset="0"/>
                <a:ea typeface="Amatic SC"/>
                <a:cs typeface="Calibri" panose="020F0502020204030204" pitchFamily="34" charset="0"/>
                <a:sym typeface="Amatic SC"/>
              </a:rPr>
              <a:t>! </a:t>
            </a:r>
            <a:r>
              <a:rPr lang="x-none" sz="1300" b="1" dirty="0">
                <a:solidFill>
                  <a:srgbClr val="435269"/>
                </a:solidFill>
                <a:latin typeface="Calibri" panose="020F0502020204030204" pitchFamily="34" charset="0"/>
                <a:ea typeface="Amatic SC"/>
                <a:cs typeface="Calibri" panose="020F0502020204030204" pitchFamily="34" charset="0"/>
                <a:sym typeface="Amatic SC"/>
              </a:rPr>
              <a:t>קיבלתם תשובה חלקית או שגויה</a:t>
            </a:r>
            <a:r>
              <a:rPr lang="he-IL" sz="1300" b="1" dirty="0">
                <a:solidFill>
                  <a:srgbClr val="435269"/>
                </a:solidFill>
                <a:latin typeface="Calibri" panose="020F0502020204030204" pitchFamily="34" charset="0"/>
                <a:ea typeface="Amatic SC"/>
                <a:cs typeface="Calibri" panose="020F0502020204030204" pitchFamily="34" charset="0"/>
                <a:sym typeface="Amatic SC"/>
              </a:rPr>
              <a:t>: </a:t>
            </a:r>
            <a:r>
              <a:rPr lang="x-none" sz="1300" b="1" dirty="0">
                <a:solidFill>
                  <a:srgbClr val="435269"/>
                </a:solidFill>
                <a:latin typeface="Calibri" panose="020F0502020204030204" pitchFamily="34" charset="0"/>
                <a:ea typeface="Amatic SC"/>
                <a:cs typeface="Calibri" panose="020F0502020204030204" pitchFamily="34" charset="0"/>
                <a:sym typeface="Amatic SC"/>
              </a:rPr>
              <a:t>שנו את ניסוח השאלה או את נקודת המבט של השאלה.</a:t>
            </a:r>
            <a:endParaRPr sz="1300" dirty="0">
              <a:solidFill>
                <a:srgbClr val="435269"/>
              </a:solidFill>
              <a:latin typeface="Calibri" panose="020F0502020204030204" pitchFamily="34" charset="0"/>
              <a:cs typeface="Calibri" panose="020F0502020204030204" pitchFamily="34" charset="0"/>
            </a:endParaRPr>
          </a:p>
        </p:txBody>
      </p:sp>
      <p:pic>
        <p:nvPicPr>
          <p:cNvPr id="11" name="Google Shape;354;p46">
            <a:extLst>
              <a:ext uri="{FF2B5EF4-FFF2-40B4-BE49-F238E27FC236}">
                <a16:creationId xmlns:a16="http://schemas.microsoft.com/office/drawing/2014/main" id="{4E541C20-A806-0151-EFC1-1364A1CFA83A}"/>
              </a:ext>
            </a:extLst>
          </p:cNvPr>
          <p:cNvPicPr preferRelativeResize="0"/>
          <p:nvPr userDrawn="1"/>
        </p:nvPicPr>
        <p:blipFill rotWithShape="1">
          <a:blip r:embed="rId9" cstate="screen">
            <a:alphaModFix/>
            <a:extLst>
              <a:ext uri="{28A0092B-C50C-407E-A947-70E740481C1C}">
                <a14:useLocalDpi xmlns:a14="http://schemas.microsoft.com/office/drawing/2010/main"/>
              </a:ext>
            </a:extLst>
          </a:blip>
          <a:srcRect l="19568" b="20697"/>
          <a:stretch/>
        </p:blipFill>
        <p:spPr>
          <a:xfrm>
            <a:off x="4446512" y="3030543"/>
            <a:ext cx="463689" cy="471475"/>
          </a:xfrm>
          <a:prstGeom prst="rect">
            <a:avLst/>
          </a:prstGeom>
          <a:noFill/>
          <a:ln>
            <a:noFill/>
          </a:ln>
        </p:spPr>
      </p:pic>
      <p:sp>
        <p:nvSpPr>
          <p:cNvPr id="12" name="TextBox 11">
            <a:extLst>
              <a:ext uri="{FF2B5EF4-FFF2-40B4-BE49-F238E27FC236}">
                <a16:creationId xmlns:a16="http://schemas.microsoft.com/office/drawing/2014/main" id="{538E892A-8314-583A-C5F4-9AF7BF7548E1}"/>
              </a:ext>
            </a:extLst>
          </p:cNvPr>
          <p:cNvSpPr txBox="1"/>
          <p:nvPr userDrawn="1"/>
        </p:nvSpPr>
        <p:spPr>
          <a:xfrm>
            <a:off x="2160414" y="860419"/>
            <a:ext cx="6655531" cy="425501"/>
          </a:xfrm>
          <a:prstGeom prst="rect">
            <a:avLst/>
          </a:prstGeom>
          <a:noFill/>
        </p:spPr>
        <p:txBody>
          <a:bodyPr wrap="square">
            <a:spAutoFit/>
          </a:bodyPr>
          <a:lstStyle/>
          <a:p>
            <a:pPr marL="0" lvl="0" indent="0" algn="r" rtl="1">
              <a:lnSpc>
                <a:spcPct val="115000"/>
              </a:lnSpc>
              <a:spcBef>
                <a:spcPts val="0"/>
              </a:spcBef>
              <a:spcAft>
                <a:spcPts val="0"/>
              </a:spcAft>
              <a:buNone/>
            </a:pPr>
            <a:r>
              <a:rPr lang="he-IL" sz="2000" b="1" dirty="0">
                <a:solidFill>
                  <a:srgbClr val="D85E9F"/>
                </a:solidFill>
                <a:latin typeface="Calibri" panose="020F0502020204030204" pitchFamily="34" charset="0"/>
                <a:ea typeface="Heebo"/>
                <a:cs typeface="Calibri" panose="020F0502020204030204" pitchFamily="34" charset="0"/>
                <a:sym typeface="Heebo"/>
              </a:rPr>
              <a:t>חוקרים את אמצעי התחבורה הנבחר ומגבשים את העמדה שנבחרה</a:t>
            </a:r>
            <a:endParaRPr lang="en-US" sz="2000" b="1" dirty="0">
              <a:solidFill>
                <a:srgbClr val="D85E9F"/>
              </a:solidFill>
              <a:latin typeface="Calibri" panose="020F0502020204030204" pitchFamily="34" charset="0"/>
              <a:ea typeface="Heebo"/>
              <a:cs typeface="Calibri" panose="020F0502020204030204" pitchFamily="34" charset="0"/>
              <a:sym typeface="Heebo"/>
            </a:endParaRPr>
          </a:p>
        </p:txBody>
      </p:sp>
      <p:sp>
        <p:nvSpPr>
          <p:cNvPr id="13" name="TextBox 12">
            <a:extLst>
              <a:ext uri="{FF2B5EF4-FFF2-40B4-BE49-F238E27FC236}">
                <a16:creationId xmlns:a16="http://schemas.microsoft.com/office/drawing/2014/main" id="{07184F7A-9095-AD62-014F-90382C78208E}"/>
              </a:ext>
            </a:extLst>
          </p:cNvPr>
          <p:cNvSpPr txBox="1"/>
          <p:nvPr userDrawn="1"/>
        </p:nvSpPr>
        <p:spPr>
          <a:xfrm>
            <a:off x="8462141" y="1344294"/>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1</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4" name="Straight Connector 13">
            <a:extLst>
              <a:ext uri="{FF2B5EF4-FFF2-40B4-BE49-F238E27FC236}">
                <a16:creationId xmlns:a16="http://schemas.microsoft.com/office/drawing/2014/main" id="{5EA93560-70E2-3994-FBF2-CC5D27436079}"/>
              </a:ext>
            </a:extLst>
          </p:cNvPr>
          <p:cNvCxnSpPr/>
          <p:nvPr userDrawn="1"/>
        </p:nvCxnSpPr>
        <p:spPr>
          <a:xfrm>
            <a:off x="8491878" y="1464740"/>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4BD078-37C4-C722-5B0B-B439F3497B2B}"/>
              </a:ext>
            </a:extLst>
          </p:cNvPr>
          <p:cNvSpPr txBox="1"/>
          <p:nvPr userDrawn="1"/>
        </p:nvSpPr>
        <p:spPr>
          <a:xfrm>
            <a:off x="539798" y="3274614"/>
            <a:ext cx="3148221" cy="957250"/>
          </a:xfrm>
          <a:prstGeom prst="rect">
            <a:avLst/>
          </a:prstGeom>
          <a:noFill/>
        </p:spPr>
        <p:txBody>
          <a:bodyPr wrap="square">
            <a:spAutoFit/>
          </a:bodyPr>
          <a:lstStyle/>
          <a:p>
            <a:pPr marL="120650" lvl="0" algn="r" rtl="1">
              <a:lnSpc>
                <a:spcPts val="1700"/>
              </a:lnSpc>
              <a:spcBef>
                <a:spcPts val="0"/>
              </a:spcBef>
              <a:spcAft>
                <a:spcPts val="0"/>
              </a:spcAft>
              <a:buSzPts val="1700"/>
            </a:pPr>
            <a:r>
              <a:rPr lang="he-IL" sz="1400" b="1" dirty="0">
                <a:solidFill>
                  <a:srgbClr val="435269"/>
                </a:solidFill>
                <a:latin typeface="Calibri" panose="020F0502020204030204" pitchFamily="34" charset="0"/>
                <a:cs typeface="Calibri" panose="020F0502020204030204" pitchFamily="34" charset="0"/>
              </a:rPr>
              <a:t>מרכזים את המידע</a:t>
            </a:r>
            <a:r>
              <a:rPr lang="he-IL" sz="1400" dirty="0">
                <a:solidFill>
                  <a:srgbClr val="435269"/>
                </a:solidFill>
                <a:latin typeface="Calibri" panose="020F0502020204030204" pitchFamily="34" charset="0"/>
                <a:cs typeface="Calibri" panose="020F0502020204030204" pitchFamily="34" charset="0"/>
              </a:rPr>
              <a:t> שמצאתם בדפי ההכנה המצורפים</a:t>
            </a:r>
            <a:r>
              <a:rPr lang="he-IL" sz="1400" dirty="0">
                <a:solidFill>
                  <a:srgbClr val="D85E9F"/>
                </a:solidFill>
                <a:latin typeface="Calibri" panose="020F0502020204030204" pitchFamily="34" charset="0"/>
                <a:cs typeface="Calibri" panose="020F0502020204030204" pitchFamily="34" charset="0"/>
              </a:rPr>
              <a:t> </a:t>
            </a:r>
            <a:r>
              <a:rPr lang="he-IL" sz="1400" dirty="0">
                <a:solidFill>
                  <a:srgbClr val="D85E9F"/>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24-25</a:t>
            </a:r>
            <a:endParaRPr lang="en-US" sz="1400" dirty="0">
              <a:solidFill>
                <a:srgbClr val="D85E9F"/>
              </a:solidFill>
              <a:latin typeface="Calibri" panose="020F0502020204030204" pitchFamily="34" charset="0"/>
              <a:cs typeface="Calibri" panose="020F0502020204030204" pitchFamily="34" charset="0"/>
            </a:endParaRPr>
          </a:p>
          <a:p>
            <a:pPr marL="120650" lvl="0" algn="r" rtl="1">
              <a:lnSpc>
                <a:spcPts val="1700"/>
              </a:lnSpc>
              <a:spcBef>
                <a:spcPts val="0"/>
              </a:spcBef>
              <a:spcAft>
                <a:spcPts val="0"/>
              </a:spcAft>
              <a:buSzPts val="1700"/>
            </a:pPr>
            <a:endParaRPr lang="he-IL" sz="1400" dirty="0">
              <a:solidFill>
                <a:srgbClr val="435269"/>
              </a:solidFill>
              <a:latin typeface="Calibri" panose="020F0502020204030204" pitchFamily="34" charset="0"/>
              <a:cs typeface="Calibri" panose="020F0502020204030204" pitchFamily="34" charset="0"/>
            </a:endParaRPr>
          </a:p>
          <a:p>
            <a:pPr marL="120650" lvl="0" algn="r" rtl="1">
              <a:lnSpc>
                <a:spcPts val="1700"/>
              </a:lnSpc>
              <a:spcBef>
                <a:spcPts val="0"/>
              </a:spcBef>
              <a:spcAft>
                <a:spcPts val="0"/>
              </a:spcAft>
              <a:buSzPts val="1700"/>
            </a:pPr>
            <a:r>
              <a:rPr lang="he-IL" sz="1400" b="1" dirty="0">
                <a:solidFill>
                  <a:srgbClr val="435269"/>
                </a:solidFill>
                <a:latin typeface="Calibri" panose="020F0502020204030204" pitchFamily="34" charset="0"/>
                <a:cs typeface="Calibri" panose="020F0502020204030204" pitchFamily="34" charset="0"/>
              </a:rPr>
              <a:t>מסכמים</a:t>
            </a:r>
            <a:r>
              <a:rPr lang="he-IL" sz="1400" dirty="0">
                <a:solidFill>
                  <a:srgbClr val="435269"/>
                </a:solidFill>
                <a:latin typeface="Calibri" panose="020F0502020204030204" pitchFamily="34" charset="0"/>
                <a:cs typeface="Calibri" panose="020F0502020204030204" pitchFamily="34" charset="0"/>
              </a:rPr>
              <a:t> בטבלה בשקופית </a:t>
            </a:r>
            <a:r>
              <a:rPr lang="he-IL" sz="1400" dirty="0">
                <a:solidFill>
                  <a:srgbClr val="D85E9F"/>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26</a:t>
            </a:r>
            <a:endParaRPr lang="he-IL" sz="1400" dirty="0">
              <a:solidFill>
                <a:srgbClr val="D85E9F"/>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CD22FAF-24AA-78E1-DC93-3538F607845C}"/>
              </a:ext>
            </a:extLst>
          </p:cNvPr>
          <p:cNvSpPr txBox="1"/>
          <p:nvPr userDrawn="1"/>
        </p:nvSpPr>
        <p:spPr>
          <a:xfrm>
            <a:off x="3568115" y="3213502"/>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2</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7" name="Straight Connector 16">
            <a:extLst>
              <a:ext uri="{FF2B5EF4-FFF2-40B4-BE49-F238E27FC236}">
                <a16:creationId xmlns:a16="http://schemas.microsoft.com/office/drawing/2014/main" id="{65FFE349-34B9-E9BB-81C7-E3A19AA8A075}"/>
              </a:ext>
            </a:extLst>
          </p:cNvPr>
          <p:cNvCxnSpPr/>
          <p:nvPr userDrawn="1"/>
        </p:nvCxnSpPr>
        <p:spPr>
          <a:xfrm>
            <a:off x="3597852" y="3333948"/>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4FEE6CF-2E43-EB8F-86AD-F9A30308C30A}"/>
              </a:ext>
            </a:extLst>
          </p:cNvPr>
          <p:cNvSpPr txBox="1"/>
          <p:nvPr userDrawn="1"/>
        </p:nvSpPr>
        <p:spPr>
          <a:xfrm>
            <a:off x="3568115" y="3806296"/>
            <a:ext cx="328130" cy="553998"/>
          </a:xfrm>
          <a:prstGeom prst="rect">
            <a:avLst/>
          </a:prstGeom>
          <a:noFill/>
        </p:spPr>
        <p:txBody>
          <a:bodyPr wrap="square">
            <a:spAutoFit/>
          </a:bodyPr>
          <a:lstStyle/>
          <a:p>
            <a:pPr algn="r"/>
            <a:r>
              <a:rPr lang="en-US" sz="3000" dirty="0">
                <a:solidFill>
                  <a:srgbClr val="D85E9F"/>
                </a:solidFill>
                <a:latin typeface="Calibri Light" panose="020F0302020204030204" pitchFamily="34" charset="0"/>
                <a:cs typeface="Calibri Light" panose="020F0302020204030204" pitchFamily="34" charset="0"/>
              </a:rPr>
              <a:t>3</a:t>
            </a:r>
            <a:endParaRPr lang="aa-ET" sz="3000" dirty="0">
              <a:solidFill>
                <a:srgbClr val="D85E9F"/>
              </a:solidFill>
              <a:latin typeface="Calibri Light" panose="020F0302020204030204" pitchFamily="34" charset="0"/>
              <a:cs typeface="Calibri Light" panose="020F0302020204030204" pitchFamily="34" charset="0"/>
            </a:endParaRPr>
          </a:p>
        </p:txBody>
      </p:sp>
      <p:cxnSp>
        <p:nvCxnSpPr>
          <p:cNvPr id="19" name="Straight Connector 18">
            <a:extLst>
              <a:ext uri="{FF2B5EF4-FFF2-40B4-BE49-F238E27FC236}">
                <a16:creationId xmlns:a16="http://schemas.microsoft.com/office/drawing/2014/main" id="{35C22C61-932B-9CAE-C1CC-746E272513D0}"/>
              </a:ext>
            </a:extLst>
          </p:cNvPr>
          <p:cNvCxnSpPr/>
          <p:nvPr userDrawn="1"/>
        </p:nvCxnSpPr>
        <p:spPr>
          <a:xfrm>
            <a:off x="3597852" y="3915807"/>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grpSp>
        <p:nvGrpSpPr>
          <p:cNvPr id="20" name="Graphic 48">
            <a:extLst>
              <a:ext uri="{FF2B5EF4-FFF2-40B4-BE49-F238E27FC236}">
                <a16:creationId xmlns:a16="http://schemas.microsoft.com/office/drawing/2014/main" id="{6F3A80F4-EF1E-5670-7D4C-34E166241189}"/>
              </a:ext>
            </a:extLst>
          </p:cNvPr>
          <p:cNvGrpSpPr/>
          <p:nvPr userDrawn="1"/>
        </p:nvGrpSpPr>
        <p:grpSpPr>
          <a:xfrm>
            <a:off x="1179538" y="1396856"/>
            <a:ext cx="2659557" cy="1635240"/>
            <a:chOff x="1140208" y="1396856"/>
            <a:chExt cx="2659557" cy="1635240"/>
          </a:xfrm>
          <a:noFill/>
        </p:grpSpPr>
        <p:sp>
          <p:nvSpPr>
            <p:cNvPr id="21" name="Freeform 20">
              <a:extLst>
                <a:ext uri="{FF2B5EF4-FFF2-40B4-BE49-F238E27FC236}">
                  <a16:creationId xmlns:a16="http://schemas.microsoft.com/office/drawing/2014/main" id="{5FB9AFCB-B4D5-1BE1-2534-B5B2998411DA}"/>
                </a:ext>
              </a:extLst>
            </p:cNvPr>
            <p:cNvSpPr/>
            <p:nvPr/>
          </p:nvSpPr>
          <p:spPr>
            <a:xfrm>
              <a:off x="2719179" y="2568480"/>
              <a:ext cx="869234" cy="337608"/>
            </a:xfrm>
            <a:custGeom>
              <a:avLst/>
              <a:gdLst>
                <a:gd name="connsiteX0" fmla="*/ 869235 w 869234"/>
                <a:gd name="connsiteY0" fmla="*/ 0 h 337608"/>
                <a:gd name="connsiteX1" fmla="*/ 869235 w 869234"/>
                <a:gd name="connsiteY1" fmla="*/ 337609 h 337608"/>
                <a:gd name="connsiteX2" fmla="*/ 0 w 869234"/>
                <a:gd name="connsiteY2" fmla="*/ 337609 h 337608"/>
              </a:gdLst>
              <a:ahLst/>
              <a:cxnLst>
                <a:cxn ang="0">
                  <a:pos x="connsiteX0" y="connsiteY0"/>
                </a:cxn>
                <a:cxn ang="0">
                  <a:pos x="connsiteX1" y="connsiteY1"/>
                </a:cxn>
                <a:cxn ang="0">
                  <a:pos x="connsiteX2" y="connsiteY2"/>
                </a:cxn>
              </a:cxnLst>
              <a:rect l="l" t="t" r="r" b="b"/>
              <a:pathLst>
                <a:path w="869234" h="337608">
                  <a:moveTo>
                    <a:pt x="869235" y="0"/>
                  </a:moveTo>
                  <a:lnTo>
                    <a:pt x="869235" y="337609"/>
                  </a:lnTo>
                  <a:lnTo>
                    <a:pt x="0" y="337609"/>
                  </a:lnTo>
                </a:path>
              </a:pathLst>
            </a:custGeom>
            <a:noFill/>
            <a:ln w="18982" cap="rnd">
              <a:solidFill>
                <a:srgbClr val="435269"/>
              </a:solidFill>
              <a:prstDash val="solid"/>
              <a:round/>
            </a:ln>
          </p:spPr>
          <p:txBody>
            <a:bodyPr rtlCol="0" anchor="ctr"/>
            <a:lstStyle/>
            <a:p>
              <a:endParaRPr lang="aa-ET"/>
            </a:p>
          </p:txBody>
        </p:sp>
        <p:sp>
          <p:nvSpPr>
            <p:cNvPr id="22" name="Freeform 21">
              <a:extLst>
                <a:ext uri="{FF2B5EF4-FFF2-40B4-BE49-F238E27FC236}">
                  <a16:creationId xmlns:a16="http://schemas.microsoft.com/office/drawing/2014/main" id="{CCCD5F66-801E-1D46-F956-B03F92C7551F}"/>
                </a:ext>
              </a:extLst>
            </p:cNvPr>
            <p:cNvSpPr/>
            <p:nvPr/>
          </p:nvSpPr>
          <p:spPr>
            <a:xfrm>
              <a:off x="2508694" y="1577331"/>
              <a:ext cx="1079719" cy="130248"/>
            </a:xfrm>
            <a:custGeom>
              <a:avLst/>
              <a:gdLst>
                <a:gd name="connsiteX0" fmla="*/ 0 w 1079719"/>
                <a:gd name="connsiteY0" fmla="*/ 0 h 130248"/>
                <a:gd name="connsiteX1" fmla="*/ 949508 w 1079719"/>
                <a:gd name="connsiteY1" fmla="*/ 0 h 130248"/>
                <a:gd name="connsiteX2" fmla="*/ 1079720 w 1079719"/>
                <a:gd name="connsiteY2" fmla="*/ 130249 h 130248"/>
              </a:gdLst>
              <a:ahLst/>
              <a:cxnLst>
                <a:cxn ang="0">
                  <a:pos x="connsiteX0" y="connsiteY0"/>
                </a:cxn>
                <a:cxn ang="0">
                  <a:pos x="connsiteX1" y="connsiteY1"/>
                </a:cxn>
                <a:cxn ang="0">
                  <a:pos x="connsiteX2" y="connsiteY2"/>
                </a:cxn>
              </a:cxnLst>
              <a:rect l="l" t="t" r="r" b="b"/>
              <a:pathLst>
                <a:path w="1079719" h="130248">
                  <a:moveTo>
                    <a:pt x="0" y="0"/>
                  </a:moveTo>
                  <a:lnTo>
                    <a:pt x="949508" y="0"/>
                  </a:lnTo>
                  <a:cubicBezTo>
                    <a:pt x="1021490" y="0"/>
                    <a:pt x="1079720" y="58504"/>
                    <a:pt x="1079720" y="130249"/>
                  </a:cubicBezTo>
                </a:path>
              </a:pathLst>
            </a:custGeom>
            <a:noFill/>
            <a:ln w="18982" cap="rnd">
              <a:solidFill>
                <a:srgbClr val="435269"/>
              </a:solidFill>
              <a:prstDash val="solid"/>
              <a:round/>
            </a:ln>
          </p:spPr>
          <p:txBody>
            <a:bodyPr rtlCol="0" anchor="ctr"/>
            <a:lstStyle/>
            <a:p>
              <a:endParaRPr lang="aa-ET"/>
            </a:p>
          </p:txBody>
        </p:sp>
        <p:sp>
          <p:nvSpPr>
            <p:cNvPr id="23" name="Freeform 22">
              <a:extLst>
                <a:ext uri="{FF2B5EF4-FFF2-40B4-BE49-F238E27FC236}">
                  <a16:creationId xmlns:a16="http://schemas.microsoft.com/office/drawing/2014/main" id="{38FFE79E-0757-FE89-1A3F-D9BFCF216BE0}"/>
                </a:ext>
              </a:extLst>
            </p:cNvPr>
            <p:cNvSpPr/>
            <p:nvPr/>
          </p:nvSpPr>
          <p:spPr>
            <a:xfrm>
              <a:off x="1428230" y="2359387"/>
              <a:ext cx="855571" cy="546701"/>
            </a:xfrm>
            <a:custGeom>
              <a:avLst/>
              <a:gdLst>
                <a:gd name="connsiteX0" fmla="*/ 855572 w 855571"/>
                <a:gd name="connsiteY0" fmla="*/ 546702 h 546701"/>
                <a:gd name="connsiteX1" fmla="*/ 0 w 855571"/>
                <a:gd name="connsiteY1" fmla="*/ 546702 h 546701"/>
                <a:gd name="connsiteX2" fmla="*/ 0 w 855571"/>
                <a:gd name="connsiteY2" fmla="*/ 0 h 546701"/>
              </a:gdLst>
              <a:ahLst/>
              <a:cxnLst>
                <a:cxn ang="0">
                  <a:pos x="connsiteX0" y="connsiteY0"/>
                </a:cxn>
                <a:cxn ang="0">
                  <a:pos x="connsiteX1" y="connsiteY1"/>
                </a:cxn>
                <a:cxn ang="0">
                  <a:pos x="connsiteX2" y="connsiteY2"/>
                </a:cxn>
              </a:cxnLst>
              <a:rect l="l" t="t" r="r" b="b"/>
              <a:pathLst>
                <a:path w="855571" h="546701">
                  <a:moveTo>
                    <a:pt x="855572" y="546702"/>
                  </a:moveTo>
                  <a:lnTo>
                    <a:pt x="0" y="546702"/>
                  </a:lnTo>
                  <a:lnTo>
                    <a:pt x="0" y="0"/>
                  </a:lnTo>
                </a:path>
              </a:pathLst>
            </a:custGeom>
            <a:noFill/>
            <a:ln w="18982" cap="rnd">
              <a:solidFill>
                <a:srgbClr val="435269"/>
              </a:solidFill>
              <a:prstDash val="solid"/>
              <a:round/>
            </a:ln>
          </p:spPr>
          <p:txBody>
            <a:bodyPr rtlCol="0" anchor="ctr"/>
            <a:lstStyle/>
            <a:p>
              <a:endParaRPr lang="aa-ET"/>
            </a:p>
          </p:txBody>
        </p:sp>
        <p:sp>
          <p:nvSpPr>
            <p:cNvPr id="24" name="Freeform 23">
              <a:extLst>
                <a:ext uri="{FF2B5EF4-FFF2-40B4-BE49-F238E27FC236}">
                  <a16:creationId xmlns:a16="http://schemas.microsoft.com/office/drawing/2014/main" id="{379ADECF-EDC4-1574-09D7-FF73FE726E9B}"/>
                </a:ext>
              </a:extLst>
            </p:cNvPr>
            <p:cNvSpPr/>
            <p:nvPr/>
          </p:nvSpPr>
          <p:spPr>
            <a:xfrm>
              <a:off x="2283810" y="2906089"/>
              <a:ext cx="435369" cy="40953"/>
            </a:xfrm>
            <a:custGeom>
              <a:avLst/>
              <a:gdLst>
                <a:gd name="connsiteX0" fmla="*/ 435369 w 435369"/>
                <a:gd name="connsiteY0" fmla="*/ 0 h 40953"/>
                <a:gd name="connsiteX1" fmla="*/ 418189 w 435369"/>
                <a:gd name="connsiteY1" fmla="*/ 37153 h 40953"/>
                <a:gd name="connsiteX2" fmla="*/ 411335 w 435369"/>
                <a:gd name="connsiteY2" fmla="*/ 40954 h 40953"/>
                <a:gd name="connsiteX3" fmla="*/ 24035 w 435369"/>
                <a:gd name="connsiteY3" fmla="*/ 40954 h 40953"/>
                <a:gd name="connsiteX4" fmla="*/ 17181 w 435369"/>
                <a:gd name="connsiteY4" fmla="*/ 37153 h 40953"/>
                <a:gd name="connsiteX5" fmla="*/ 0 w 435369"/>
                <a:gd name="connsiteY5" fmla="*/ 0 h 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69" h="40953">
                  <a:moveTo>
                    <a:pt x="435369" y="0"/>
                  </a:moveTo>
                  <a:lnTo>
                    <a:pt x="418189" y="37153"/>
                  </a:lnTo>
                  <a:cubicBezTo>
                    <a:pt x="416715" y="39517"/>
                    <a:pt x="414123" y="40954"/>
                    <a:pt x="411335" y="40954"/>
                  </a:cubicBezTo>
                  <a:lnTo>
                    <a:pt x="24035" y="40954"/>
                  </a:lnTo>
                  <a:cubicBezTo>
                    <a:pt x="21246" y="40954"/>
                    <a:pt x="18655" y="39517"/>
                    <a:pt x="17181" y="37153"/>
                  </a:cubicBezTo>
                  <a:lnTo>
                    <a:pt x="0" y="0"/>
                  </a:lnTo>
                </a:path>
              </a:pathLst>
            </a:custGeom>
            <a:noFill/>
            <a:ln w="18982" cap="rnd">
              <a:solidFill>
                <a:srgbClr val="435269"/>
              </a:solidFill>
              <a:prstDash val="solid"/>
              <a:miter/>
            </a:ln>
          </p:spPr>
          <p:txBody>
            <a:bodyPr rtlCol="0" anchor="ctr"/>
            <a:lstStyle/>
            <a:p>
              <a:endParaRPr lang="aa-ET"/>
            </a:p>
          </p:txBody>
        </p:sp>
        <p:sp>
          <p:nvSpPr>
            <p:cNvPr id="25" name="Freeform 24">
              <a:extLst>
                <a:ext uri="{FF2B5EF4-FFF2-40B4-BE49-F238E27FC236}">
                  <a16:creationId xmlns:a16="http://schemas.microsoft.com/office/drawing/2014/main" id="{76658D0E-A9AA-5DF5-1ADA-6522D734886F}"/>
                </a:ext>
              </a:extLst>
            </p:cNvPr>
            <p:cNvSpPr/>
            <p:nvPr/>
          </p:nvSpPr>
          <p:spPr>
            <a:xfrm>
              <a:off x="2507843" y="1699470"/>
              <a:ext cx="974309" cy="31148"/>
            </a:xfrm>
            <a:custGeom>
              <a:avLst/>
              <a:gdLst>
                <a:gd name="connsiteX0" fmla="*/ 0 w 974309"/>
                <a:gd name="connsiteY0" fmla="*/ 0 h 31148"/>
                <a:gd name="connsiteX1" fmla="*/ 943170 w 974309"/>
                <a:gd name="connsiteY1" fmla="*/ 0 h 31148"/>
                <a:gd name="connsiteX2" fmla="*/ 974310 w 974309"/>
                <a:gd name="connsiteY2" fmla="*/ 31148 h 31148"/>
              </a:gdLst>
              <a:ahLst/>
              <a:cxnLst>
                <a:cxn ang="0">
                  <a:pos x="connsiteX0" y="connsiteY0"/>
                </a:cxn>
                <a:cxn ang="0">
                  <a:pos x="connsiteX1" y="connsiteY1"/>
                </a:cxn>
                <a:cxn ang="0">
                  <a:pos x="connsiteX2" y="connsiteY2"/>
                </a:cxn>
              </a:cxnLst>
              <a:rect l="l" t="t" r="r" b="b"/>
              <a:pathLst>
                <a:path w="974309" h="31148">
                  <a:moveTo>
                    <a:pt x="0" y="0"/>
                  </a:moveTo>
                  <a:lnTo>
                    <a:pt x="943170" y="0"/>
                  </a:lnTo>
                  <a:cubicBezTo>
                    <a:pt x="960374" y="0"/>
                    <a:pt x="974310" y="13948"/>
                    <a:pt x="974310" y="31148"/>
                  </a:cubicBezTo>
                </a:path>
              </a:pathLst>
            </a:custGeom>
            <a:noFill/>
            <a:ln w="18982" cap="rnd">
              <a:solidFill>
                <a:srgbClr val="435269"/>
              </a:solidFill>
              <a:prstDash val="solid"/>
              <a:miter/>
            </a:ln>
          </p:spPr>
          <p:txBody>
            <a:bodyPr rtlCol="0" anchor="ctr"/>
            <a:lstStyle/>
            <a:p>
              <a:endParaRPr lang="aa-ET"/>
            </a:p>
          </p:txBody>
        </p:sp>
        <p:sp>
          <p:nvSpPr>
            <p:cNvPr id="26" name="Freeform 25">
              <a:extLst>
                <a:ext uri="{FF2B5EF4-FFF2-40B4-BE49-F238E27FC236}">
                  <a16:creationId xmlns:a16="http://schemas.microsoft.com/office/drawing/2014/main" id="{C5A02385-E7E4-70C9-00E5-9173D35E9E48}"/>
                </a:ext>
              </a:extLst>
            </p:cNvPr>
            <p:cNvSpPr/>
            <p:nvPr/>
          </p:nvSpPr>
          <p:spPr>
            <a:xfrm>
              <a:off x="1534309" y="2359790"/>
              <a:ext cx="1947852" cy="444462"/>
            </a:xfrm>
            <a:custGeom>
              <a:avLst/>
              <a:gdLst>
                <a:gd name="connsiteX0" fmla="*/ 1947852 w 1947852"/>
                <a:gd name="connsiteY0" fmla="*/ 274096 h 444462"/>
                <a:gd name="connsiteX1" fmla="*/ 1947852 w 1947852"/>
                <a:gd name="connsiteY1" fmla="*/ 272758 h 444462"/>
                <a:gd name="connsiteX2" fmla="*/ 1947852 w 1947852"/>
                <a:gd name="connsiteY2" fmla="*/ 413314 h 444462"/>
                <a:gd name="connsiteX3" fmla="*/ 1916713 w 1947852"/>
                <a:gd name="connsiteY3" fmla="*/ 444462 h 444462"/>
                <a:gd name="connsiteX4" fmla="*/ 31147 w 1947852"/>
                <a:gd name="connsiteY4" fmla="*/ 444462 h 444462"/>
                <a:gd name="connsiteX5" fmla="*/ 0 w 1947852"/>
                <a:gd name="connsiteY5" fmla="*/ 413314 h 444462"/>
                <a:gd name="connsiteX6" fmla="*/ 0 w 1947852"/>
                <a:gd name="connsiteY6" fmla="*/ 0 h 44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52" h="444462">
                  <a:moveTo>
                    <a:pt x="1947852" y="274096"/>
                  </a:moveTo>
                  <a:lnTo>
                    <a:pt x="1947852" y="272758"/>
                  </a:lnTo>
                  <a:lnTo>
                    <a:pt x="1947852" y="413314"/>
                  </a:lnTo>
                  <a:cubicBezTo>
                    <a:pt x="1947852" y="430522"/>
                    <a:pt x="1933908" y="444462"/>
                    <a:pt x="1916713" y="444462"/>
                  </a:cubicBezTo>
                  <a:lnTo>
                    <a:pt x="31147" y="444462"/>
                  </a:lnTo>
                  <a:cubicBezTo>
                    <a:pt x="13944" y="444462"/>
                    <a:pt x="0" y="430515"/>
                    <a:pt x="0" y="413314"/>
                  </a:cubicBezTo>
                  <a:lnTo>
                    <a:pt x="0" y="0"/>
                  </a:lnTo>
                </a:path>
              </a:pathLst>
            </a:custGeom>
            <a:noFill/>
            <a:ln w="18982" cap="rnd">
              <a:solidFill>
                <a:srgbClr val="435269"/>
              </a:solidFill>
              <a:prstDash val="solid"/>
              <a:round/>
            </a:ln>
          </p:spPr>
          <p:txBody>
            <a:bodyPr rtlCol="0" anchor="ctr"/>
            <a:lstStyle/>
            <a:p>
              <a:endParaRPr lang="aa-ET"/>
            </a:p>
          </p:txBody>
        </p:sp>
        <p:sp>
          <p:nvSpPr>
            <p:cNvPr id="27" name="Freeform 26">
              <a:extLst>
                <a:ext uri="{FF2B5EF4-FFF2-40B4-BE49-F238E27FC236}">
                  <a16:creationId xmlns:a16="http://schemas.microsoft.com/office/drawing/2014/main" id="{20712A63-946A-378D-907B-C826C5E9AF4F}"/>
                </a:ext>
              </a:extLst>
            </p:cNvPr>
            <p:cNvSpPr/>
            <p:nvPr/>
          </p:nvSpPr>
          <p:spPr>
            <a:xfrm>
              <a:off x="1279462" y="2906089"/>
              <a:ext cx="2444056" cy="126007"/>
            </a:xfrm>
            <a:custGeom>
              <a:avLst/>
              <a:gdLst>
                <a:gd name="connsiteX0" fmla="*/ 1438874 w 2444056"/>
                <a:gd name="connsiteY0" fmla="*/ 0 h 126007"/>
                <a:gd name="connsiteX1" fmla="*/ 2386550 w 2444056"/>
                <a:gd name="connsiteY1" fmla="*/ 0 h 126007"/>
                <a:gd name="connsiteX2" fmla="*/ 2444057 w 2444056"/>
                <a:gd name="connsiteY2" fmla="*/ 57524 h 126007"/>
                <a:gd name="connsiteX3" fmla="*/ 2444057 w 2444056"/>
                <a:gd name="connsiteY3" fmla="*/ 68484 h 126007"/>
                <a:gd name="connsiteX4" fmla="*/ 2386550 w 2444056"/>
                <a:gd name="connsiteY4" fmla="*/ 126008 h 126007"/>
                <a:gd name="connsiteX5" fmla="*/ 57507 w 2444056"/>
                <a:gd name="connsiteY5" fmla="*/ 126008 h 126007"/>
                <a:gd name="connsiteX6" fmla="*/ 0 w 2444056"/>
                <a:gd name="connsiteY6" fmla="*/ 68484 h 126007"/>
                <a:gd name="connsiteX7" fmla="*/ 0 w 2444056"/>
                <a:gd name="connsiteY7" fmla="*/ 57524 h 126007"/>
                <a:gd name="connsiteX8" fmla="*/ 57507 w 2444056"/>
                <a:gd name="connsiteY8" fmla="*/ 0 h 126007"/>
                <a:gd name="connsiteX9" fmla="*/ 1004332 w 2444056"/>
                <a:gd name="connsiteY9" fmla="*/ 0 h 1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056" h="126007">
                  <a:moveTo>
                    <a:pt x="1438874" y="0"/>
                  </a:moveTo>
                  <a:lnTo>
                    <a:pt x="2386550" y="0"/>
                  </a:lnTo>
                  <a:cubicBezTo>
                    <a:pt x="2418176" y="0"/>
                    <a:pt x="2444057" y="25889"/>
                    <a:pt x="2444057" y="57524"/>
                  </a:cubicBezTo>
                  <a:lnTo>
                    <a:pt x="2444057" y="68484"/>
                  </a:lnTo>
                  <a:cubicBezTo>
                    <a:pt x="2444057" y="100119"/>
                    <a:pt x="2418176" y="126008"/>
                    <a:pt x="2386550" y="126008"/>
                  </a:cubicBezTo>
                  <a:lnTo>
                    <a:pt x="57507" y="126008"/>
                  </a:lnTo>
                  <a:cubicBezTo>
                    <a:pt x="25881" y="126008"/>
                    <a:pt x="0" y="100119"/>
                    <a:pt x="0" y="68484"/>
                  </a:cubicBezTo>
                  <a:lnTo>
                    <a:pt x="0" y="57524"/>
                  </a:lnTo>
                  <a:cubicBezTo>
                    <a:pt x="0" y="25889"/>
                    <a:pt x="25881" y="0"/>
                    <a:pt x="57507" y="0"/>
                  </a:cubicBezTo>
                  <a:lnTo>
                    <a:pt x="1004332" y="0"/>
                  </a:lnTo>
                </a:path>
              </a:pathLst>
            </a:custGeom>
            <a:noFill/>
            <a:ln w="18982" cap="rnd">
              <a:solidFill>
                <a:srgbClr val="435269"/>
              </a:solidFill>
              <a:prstDash val="solid"/>
              <a:miter/>
            </a:ln>
          </p:spPr>
          <p:txBody>
            <a:bodyPr rtlCol="0" anchor="ctr"/>
            <a:lstStyle/>
            <a:p>
              <a:endParaRPr lang="aa-ET"/>
            </a:p>
          </p:txBody>
        </p:sp>
        <p:sp>
          <p:nvSpPr>
            <p:cNvPr id="28" name="Freeform 27">
              <a:extLst>
                <a:ext uri="{FF2B5EF4-FFF2-40B4-BE49-F238E27FC236}">
                  <a16:creationId xmlns:a16="http://schemas.microsoft.com/office/drawing/2014/main" id="{F83B1E51-8F62-BF95-F953-A1798A188125}"/>
                </a:ext>
              </a:extLst>
            </p:cNvPr>
            <p:cNvSpPr/>
            <p:nvPr/>
          </p:nvSpPr>
          <p:spPr>
            <a:xfrm>
              <a:off x="1140208" y="1396856"/>
              <a:ext cx="1279072" cy="1049508"/>
            </a:xfrm>
            <a:custGeom>
              <a:avLst/>
              <a:gdLst>
                <a:gd name="connsiteX0" fmla="*/ 173114 w 1279072"/>
                <a:gd name="connsiteY0" fmla="*/ 0 h 1049508"/>
                <a:gd name="connsiteX1" fmla="*/ 1105958 w 1279072"/>
                <a:gd name="connsiteY1" fmla="*/ 0 h 1049508"/>
                <a:gd name="connsiteX2" fmla="*/ 1279072 w 1279072"/>
                <a:gd name="connsiteY2" fmla="*/ 173164 h 1049508"/>
                <a:gd name="connsiteX3" fmla="*/ 1279072 w 1279072"/>
                <a:gd name="connsiteY3" fmla="*/ 689690 h 1049508"/>
                <a:gd name="connsiteX4" fmla="*/ 1105958 w 1279072"/>
                <a:gd name="connsiteY4" fmla="*/ 862853 h 1049508"/>
                <a:gd name="connsiteX5" fmla="*/ 1102576 w 1279072"/>
                <a:gd name="connsiteY5" fmla="*/ 862853 h 1049508"/>
                <a:gd name="connsiteX6" fmla="*/ 1102576 w 1279072"/>
                <a:gd name="connsiteY6" fmla="*/ 1049508 h 1049508"/>
                <a:gd name="connsiteX7" fmla="*/ 816241 w 1279072"/>
                <a:gd name="connsiteY7" fmla="*/ 862853 h 1049508"/>
                <a:gd name="connsiteX8" fmla="*/ 173114 w 1279072"/>
                <a:gd name="connsiteY8" fmla="*/ 862853 h 1049508"/>
                <a:gd name="connsiteX9" fmla="*/ 0 w 1279072"/>
                <a:gd name="connsiteY9" fmla="*/ 689690 h 1049508"/>
                <a:gd name="connsiteX10" fmla="*/ 0 w 1279072"/>
                <a:gd name="connsiteY10" fmla="*/ 173164 h 1049508"/>
                <a:gd name="connsiteX11" fmla="*/ 173114 w 1279072"/>
                <a:gd name="connsiteY11" fmla="*/ 0 h 104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072" h="1049508">
                  <a:moveTo>
                    <a:pt x="173114" y="0"/>
                  </a:moveTo>
                  <a:lnTo>
                    <a:pt x="1105958" y="0"/>
                  </a:lnTo>
                  <a:cubicBezTo>
                    <a:pt x="1201565" y="0"/>
                    <a:pt x="1279072" y="77529"/>
                    <a:pt x="1279072" y="173164"/>
                  </a:cubicBezTo>
                  <a:lnTo>
                    <a:pt x="1279072" y="689690"/>
                  </a:lnTo>
                  <a:cubicBezTo>
                    <a:pt x="1279072" y="785324"/>
                    <a:pt x="1201565" y="862853"/>
                    <a:pt x="1105958" y="862853"/>
                  </a:cubicBezTo>
                  <a:lnTo>
                    <a:pt x="1102576" y="862853"/>
                  </a:lnTo>
                  <a:lnTo>
                    <a:pt x="1102576" y="1049508"/>
                  </a:lnTo>
                  <a:lnTo>
                    <a:pt x="816241" y="862853"/>
                  </a:lnTo>
                  <a:lnTo>
                    <a:pt x="173114" y="862853"/>
                  </a:lnTo>
                  <a:cubicBezTo>
                    <a:pt x="77507" y="862853"/>
                    <a:pt x="0" y="785324"/>
                    <a:pt x="0" y="689690"/>
                  </a:cubicBezTo>
                  <a:lnTo>
                    <a:pt x="0" y="173164"/>
                  </a:lnTo>
                  <a:cubicBezTo>
                    <a:pt x="0" y="77529"/>
                    <a:pt x="77507" y="0"/>
                    <a:pt x="173114" y="0"/>
                  </a:cubicBezTo>
                  <a:close/>
                </a:path>
              </a:pathLst>
            </a:custGeom>
            <a:noFill/>
            <a:ln w="18982" cap="rnd">
              <a:solidFill>
                <a:srgbClr val="435269"/>
              </a:solidFill>
              <a:prstDash val="solid"/>
              <a:round/>
            </a:ln>
          </p:spPr>
          <p:txBody>
            <a:bodyPr rtlCol="0" anchor="ctr"/>
            <a:lstStyle/>
            <a:p>
              <a:endParaRPr lang="aa-ET"/>
            </a:p>
          </p:txBody>
        </p:sp>
        <p:sp>
          <p:nvSpPr>
            <p:cNvPr id="29" name="Freeform 28">
              <a:extLst>
                <a:ext uri="{FF2B5EF4-FFF2-40B4-BE49-F238E27FC236}">
                  <a16:creationId xmlns:a16="http://schemas.microsoft.com/office/drawing/2014/main" id="{CF10F615-0DF4-FEFA-1F08-DACB18F633E7}"/>
                </a:ext>
              </a:extLst>
            </p:cNvPr>
            <p:cNvSpPr/>
            <p:nvPr/>
          </p:nvSpPr>
          <p:spPr>
            <a:xfrm>
              <a:off x="1565274" y="2049248"/>
              <a:ext cx="164656" cy="134102"/>
            </a:xfrm>
            <a:custGeom>
              <a:avLst/>
              <a:gdLst>
                <a:gd name="connsiteX0" fmla="*/ 0 w 164656"/>
                <a:gd name="connsiteY0" fmla="*/ 0 h 134102"/>
                <a:gd name="connsiteX1" fmla="*/ 164657 w 164656"/>
                <a:gd name="connsiteY1" fmla="*/ 134103 h 134102"/>
                <a:gd name="connsiteX2" fmla="*/ 164657 w 164656"/>
                <a:gd name="connsiteY2" fmla="*/ 134103 h 134102"/>
              </a:gdLst>
              <a:ahLst/>
              <a:cxnLst>
                <a:cxn ang="0">
                  <a:pos x="connsiteX0" y="connsiteY0"/>
                </a:cxn>
                <a:cxn ang="0">
                  <a:pos x="connsiteX1" y="connsiteY1"/>
                </a:cxn>
                <a:cxn ang="0">
                  <a:pos x="connsiteX2" y="connsiteY2"/>
                </a:cxn>
              </a:cxnLst>
              <a:rect l="l" t="t" r="r" b="b"/>
              <a:pathLst>
                <a:path w="164656" h="134102">
                  <a:moveTo>
                    <a:pt x="0" y="0"/>
                  </a:moveTo>
                  <a:cubicBezTo>
                    <a:pt x="121428" y="10679"/>
                    <a:pt x="164657" y="68606"/>
                    <a:pt x="164657" y="134103"/>
                  </a:cubicBezTo>
                  <a:lnTo>
                    <a:pt x="164657" y="134103"/>
                  </a:lnTo>
                </a:path>
              </a:pathLst>
            </a:custGeom>
            <a:noFill/>
            <a:ln w="18982" cap="rnd">
              <a:solidFill>
                <a:srgbClr val="D85E9F"/>
              </a:solidFill>
              <a:prstDash val="solid"/>
              <a:round/>
            </a:ln>
          </p:spPr>
          <p:txBody>
            <a:bodyPr rtlCol="0" anchor="ctr"/>
            <a:lstStyle/>
            <a:p>
              <a:endParaRPr lang="aa-ET"/>
            </a:p>
          </p:txBody>
        </p:sp>
        <p:sp>
          <p:nvSpPr>
            <p:cNvPr id="30" name="Freeform 29">
              <a:extLst>
                <a:ext uri="{FF2B5EF4-FFF2-40B4-BE49-F238E27FC236}">
                  <a16:creationId xmlns:a16="http://schemas.microsoft.com/office/drawing/2014/main" id="{46FDE654-4398-063A-49D2-68DB96B4F7CF}"/>
                </a:ext>
              </a:extLst>
            </p:cNvPr>
            <p:cNvSpPr/>
            <p:nvPr/>
          </p:nvSpPr>
          <p:spPr>
            <a:xfrm>
              <a:off x="1257190" y="2049248"/>
              <a:ext cx="162628" cy="134102"/>
            </a:xfrm>
            <a:custGeom>
              <a:avLst/>
              <a:gdLst>
                <a:gd name="connsiteX0" fmla="*/ 0 w 162628"/>
                <a:gd name="connsiteY0" fmla="*/ 134103 h 134102"/>
                <a:gd name="connsiteX1" fmla="*/ 0 w 162628"/>
                <a:gd name="connsiteY1" fmla="*/ 134103 h 134102"/>
                <a:gd name="connsiteX2" fmla="*/ 162628 w 162628"/>
                <a:gd name="connsiteY2" fmla="*/ 0 h 134102"/>
              </a:gdLst>
              <a:ahLst/>
              <a:cxnLst>
                <a:cxn ang="0">
                  <a:pos x="connsiteX0" y="connsiteY0"/>
                </a:cxn>
                <a:cxn ang="0">
                  <a:pos x="connsiteX1" y="connsiteY1"/>
                </a:cxn>
                <a:cxn ang="0">
                  <a:pos x="connsiteX2" y="connsiteY2"/>
                </a:cxn>
              </a:cxnLst>
              <a:rect l="l" t="t" r="r" b="b"/>
              <a:pathLst>
                <a:path w="162628" h="134102">
                  <a:moveTo>
                    <a:pt x="0" y="134103"/>
                  </a:moveTo>
                  <a:lnTo>
                    <a:pt x="0" y="134103"/>
                  </a:lnTo>
                  <a:cubicBezTo>
                    <a:pt x="0" y="69974"/>
                    <a:pt x="38533" y="14685"/>
                    <a:pt x="162628" y="0"/>
                  </a:cubicBezTo>
                </a:path>
              </a:pathLst>
            </a:custGeom>
            <a:noFill/>
            <a:ln w="18982" cap="rnd">
              <a:solidFill>
                <a:srgbClr val="D85E9F"/>
              </a:solidFill>
              <a:prstDash val="solid"/>
              <a:round/>
            </a:ln>
          </p:spPr>
          <p:txBody>
            <a:bodyPr rtlCol="0" anchor="ctr"/>
            <a:lstStyle/>
            <a:p>
              <a:endParaRPr lang="aa-ET"/>
            </a:p>
          </p:txBody>
        </p:sp>
        <p:sp>
          <p:nvSpPr>
            <p:cNvPr id="31" name="Freeform 30">
              <a:extLst>
                <a:ext uri="{FF2B5EF4-FFF2-40B4-BE49-F238E27FC236}">
                  <a16:creationId xmlns:a16="http://schemas.microsoft.com/office/drawing/2014/main" id="{3908C692-A969-73B2-5AA8-B5ED34BDBBCC}"/>
                </a:ext>
              </a:extLst>
            </p:cNvPr>
            <p:cNvSpPr/>
            <p:nvPr/>
          </p:nvSpPr>
          <p:spPr>
            <a:xfrm>
              <a:off x="1445943" y="1983842"/>
              <a:ext cx="100090" cy="111679"/>
            </a:xfrm>
            <a:custGeom>
              <a:avLst/>
              <a:gdLst>
                <a:gd name="connsiteX0" fmla="*/ 100091 w 100090"/>
                <a:gd name="connsiteY0" fmla="*/ 0 h 111679"/>
                <a:gd name="connsiteX1" fmla="*/ 100091 w 100090"/>
                <a:gd name="connsiteY1" fmla="*/ 73014 h 111679"/>
                <a:gd name="connsiteX2" fmla="*/ 50045 w 100090"/>
                <a:gd name="connsiteY2" fmla="*/ 111680 h 111679"/>
                <a:gd name="connsiteX3" fmla="*/ 0 w 100090"/>
                <a:gd name="connsiteY3" fmla="*/ 73014 h 111679"/>
                <a:gd name="connsiteX4" fmla="*/ 0 w 100090"/>
                <a:gd name="connsiteY4" fmla="*/ 8011 h 11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0" h="111679">
                  <a:moveTo>
                    <a:pt x="100091" y="0"/>
                  </a:moveTo>
                  <a:lnTo>
                    <a:pt x="100091" y="73014"/>
                  </a:lnTo>
                  <a:cubicBezTo>
                    <a:pt x="100091" y="94365"/>
                    <a:pt x="77682" y="111680"/>
                    <a:pt x="50045" y="111680"/>
                  </a:cubicBezTo>
                  <a:cubicBezTo>
                    <a:pt x="22409" y="111680"/>
                    <a:pt x="0" y="94365"/>
                    <a:pt x="0" y="73014"/>
                  </a:cubicBezTo>
                  <a:lnTo>
                    <a:pt x="0" y="8011"/>
                  </a:lnTo>
                </a:path>
              </a:pathLst>
            </a:custGeom>
            <a:noFill/>
            <a:ln w="18982" cap="rnd">
              <a:solidFill>
                <a:srgbClr val="D85E9F"/>
              </a:solidFill>
              <a:prstDash val="solid"/>
              <a:round/>
            </a:ln>
          </p:spPr>
          <p:txBody>
            <a:bodyPr rtlCol="0" anchor="ctr"/>
            <a:lstStyle/>
            <a:p>
              <a:endParaRPr lang="aa-ET"/>
            </a:p>
          </p:txBody>
        </p:sp>
        <p:sp>
          <p:nvSpPr>
            <p:cNvPr id="32" name="Freeform 31">
              <a:extLst>
                <a:ext uri="{FF2B5EF4-FFF2-40B4-BE49-F238E27FC236}">
                  <a16:creationId xmlns:a16="http://schemas.microsoft.com/office/drawing/2014/main" id="{EF0D7C61-0DC0-209B-352A-9B35E33BCE79}"/>
                </a:ext>
              </a:extLst>
            </p:cNvPr>
            <p:cNvSpPr/>
            <p:nvPr/>
          </p:nvSpPr>
          <p:spPr>
            <a:xfrm>
              <a:off x="1312540" y="1700580"/>
              <a:ext cx="380065" cy="292676"/>
            </a:xfrm>
            <a:custGeom>
              <a:avLst/>
              <a:gdLst>
                <a:gd name="connsiteX0" fmla="*/ 366282 w 380065"/>
                <a:gd name="connsiteY0" fmla="*/ 0 h 292676"/>
                <a:gd name="connsiteX1" fmla="*/ 360978 w 380065"/>
                <a:gd name="connsiteY1" fmla="*/ 36461 h 292676"/>
                <a:gd name="connsiteX2" fmla="*/ 380066 w 380065"/>
                <a:gd name="connsiteY2" fmla="*/ 59728 h 292676"/>
                <a:gd name="connsiteX3" fmla="*/ 365302 w 380065"/>
                <a:gd name="connsiteY3" fmla="*/ 139986 h 292676"/>
                <a:gd name="connsiteX4" fmla="*/ 343356 w 380065"/>
                <a:gd name="connsiteY4" fmla="*/ 157521 h 292676"/>
                <a:gd name="connsiteX5" fmla="*/ 338015 w 380065"/>
                <a:gd name="connsiteY5" fmla="*/ 176706 h 292676"/>
                <a:gd name="connsiteX6" fmla="*/ 265880 w 380065"/>
                <a:gd name="connsiteY6" fmla="*/ 261699 h 292676"/>
                <a:gd name="connsiteX7" fmla="*/ 235432 w 380065"/>
                <a:gd name="connsiteY7" fmla="*/ 279462 h 292676"/>
                <a:gd name="connsiteX8" fmla="*/ 198365 w 380065"/>
                <a:gd name="connsiteY8" fmla="*/ 292019 h 292676"/>
                <a:gd name="connsiteX9" fmla="*/ 177924 w 380065"/>
                <a:gd name="connsiteY9" fmla="*/ 292285 h 292676"/>
                <a:gd name="connsiteX10" fmla="*/ 133882 w 380065"/>
                <a:gd name="connsiteY10" fmla="*/ 276840 h 292676"/>
                <a:gd name="connsiteX11" fmla="*/ 96565 w 380065"/>
                <a:gd name="connsiteY11" fmla="*/ 251567 h 292676"/>
                <a:gd name="connsiteX12" fmla="*/ 37933 w 380065"/>
                <a:gd name="connsiteY12" fmla="*/ 164711 h 292676"/>
                <a:gd name="connsiteX13" fmla="*/ 36709 w 380065"/>
                <a:gd name="connsiteY13" fmla="*/ 157529 h 292676"/>
                <a:gd name="connsiteX14" fmla="*/ 14764 w 380065"/>
                <a:gd name="connsiteY14" fmla="*/ 139993 h 292676"/>
                <a:gd name="connsiteX15" fmla="*/ 0 w 380065"/>
                <a:gd name="connsiteY15" fmla="*/ 59735 h 292676"/>
                <a:gd name="connsiteX16" fmla="*/ 19088 w 380065"/>
                <a:gd name="connsiteY16" fmla="*/ 36469 h 29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065" h="292676">
                  <a:moveTo>
                    <a:pt x="366282" y="0"/>
                  </a:moveTo>
                  <a:cubicBezTo>
                    <a:pt x="365788" y="17664"/>
                    <a:pt x="362710" y="30366"/>
                    <a:pt x="360978" y="36461"/>
                  </a:cubicBezTo>
                  <a:cubicBezTo>
                    <a:pt x="371403" y="30320"/>
                    <a:pt x="380066" y="35975"/>
                    <a:pt x="380066" y="59728"/>
                  </a:cubicBezTo>
                  <a:cubicBezTo>
                    <a:pt x="380066" y="83481"/>
                    <a:pt x="373873" y="85852"/>
                    <a:pt x="365302" y="139986"/>
                  </a:cubicBezTo>
                  <a:cubicBezTo>
                    <a:pt x="362498" y="157688"/>
                    <a:pt x="343356" y="157521"/>
                    <a:pt x="343356" y="157521"/>
                  </a:cubicBezTo>
                  <a:cubicBezTo>
                    <a:pt x="342513" y="163298"/>
                    <a:pt x="340575" y="169880"/>
                    <a:pt x="338015" y="176706"/>
                  </a:cubicBezTo>
                  <a:cubicBezTo>
                    <a:pt x="324534" y="212643"/>
                    <a:pt x="298585" y="242362"/>
                    <a:pt x="265880" y="261699"/>
                  </a:cubicBezTo>
                  <a:cubicBezTo>
                    <a:pt x="249892" y="271154"/>
                    <a:pt x="235432" y="279462"/>
                    <a:pt x="235432" y="279462"/>
                  </a:cubicBezTo>
                  <a:cubicBezTo>
                    <a:pt x="223904" y="285839"/>
                    <a:pt x="211412" y="290529"/>
                    <a:pt x="198365" y="292019"/>
                  </a:cubicBezTo>
                  <a:cubicBezTo>
                    <a:pt x="191572" y="292794"/>
                    <a:pt x="184725" y="292885"/>
                    <a:pt x="177924" y="292285"/>
                  </a:cubicBezTo>
                  <a:cubicBezTo>
                    <a:pt x="162279" y="290901"/>
                    <a:pt x="147317" y="285109"/>
                    <a:pt x="133882" y="276840"/>
                  </a:cubicBezTo>
                  <a:lnTo>
                    <a:pt x="96565" y="251567"/>
                  </a:lnTo>
                  <a:cubicBezTo>
                    <a:pt x="66747" y="231371"/>
                    <a:pt x="44893" y="200443"/>
                    <a:pt x="37933" y="164711"/>
                  </a:cubicBezTo>
                  <a:cubicBezTo>
                    <a:pt x="37469" y="162332"/>
                    <a:pt x="37059" y="159938"/>
                    <a:pt x="36709" y="157529"/>
                  </a:cubicBezTo>
                  <a:cubicBezTo>
                    <a:pt x="36709" y="157529"/>
                    <a:pt x="17561" y="157696"/>
                    <a:pt x="14764" y="139993"/>
                  </a:cubicBezTo>
                  <a:cubicBezTo>
                    <a:pt x="6193" y="85852"/>
                    <a:pt x="0" y="83511"/>
                    <a:pt x="0" y="59735"/>
                  </a:cubicBezTo>
                  <a:cubicBezTo>
                    <a:pt x="0" y="35960"/>
                    <a:pt x="8663" y="30320"/>
                    <a:pt x="19088" y="36469"/>
                  </a:cubicBezTo>
                </a:path>
              </a:pathLst>
            </a:custGeom>
            <a:noFill/>
            <a:ln w="18982" cap="rnd">
              <a:solidFill>
                <a:srgbClr val="D85E9F"/>
              </a:solidFill>
              <a:prstDash val="solid"/>
              <a:round/>
            </a:ln>
          </p:spPr>
          <p:txBody>
            <a:bodyPr rtlCol="0" anchor="ctr"/>
            <a:lstStyle/>
            <a:p>
              <a:endParaRPr lang="aa-ET"/>
            </a:p>
          </p:txBody>
        </p:sp>
        <p:sp>
          <p:nvSpPr>
            <p:cNvPr id="33" name="Freeform 32">
              <a:extLst>
                <a:ext uri="{FF2B5EF4-FFF2-40B4-BE49-F238E27FC236}">
                  <a16:creationId xmlns:a16="http://schemas.microsoft.com/office/drawing/2014/main" id="{A3E5F13D-F4BB-99C1-BAC9-AA041E81D19F}"/>
                </a:ext>
              </a:extLst>
            </p:cNvPr>
            <p:cNvSpPr/>
            <p:nvPr/>
          </p:nvSpPr>
          <p:spPr>
            <a:xfrm>
              <a:off x="1298190" y="1460060"/>
              <a:ext cx="395614" cy="287227"/>
            </a:xfrm>
            <a:custGeom>
              <a:avLst/>
              <a:gdLst>
                <a:gd name="connsiteX0" fmla="*/ 82571 w 395614"/>
                <a:gd name="connsiteY0" fmla="*/ 168197 h 287227"/>
                <a:gd name="connsiteX1" fmla="*/ 331855 w 395614"/>
                <a:gd name="connsiteY1" fmla="*/ 198434 h 287227"/>
                <a:gd name="connsiteX2" fmla="*/ 345624 w 395614"/>
                <a:gd name="connsiteY2" fmla="*/ 236324 h 287227"/>
                <a:gd name="connsiteX3" fmla="*/ 381802 w 395614"/>
                <a:gd name="connsiteY3" fmla="*/ 286125 h 287227"/>
                <a:gd name="connsiteX4" fmla="*/ 385890 w 395614"/>
                <a:gd name="connsiteY4" fmla="*/ 287227 h 287227"/>
                <a:gd name="connsiteX5" fmla="*/ 219371 w 395614"/>
                <a:gd name="connsiteY5" fmla="*/ 256 h 287227"/>
                <a:gd name="connsiteX6" fmla="*/ 71728 w 395614"/>
                <a:gd name="connsiteY6" fmla="*/ 62188 h 287227"/>
                <a:gd name="connsiteX7" fmla="*/ 17822 w 395614"/>
                <a:gd name="connsiteY7" fmla="*/ 278950 h 287227"/>
                <a:gd name="connsiteX8" fmla="*/ 18050 w 395614"/>
                <a:gd name="connsiteY8" fmla="*/ 279011 h 287227"/>
                <a:gd name="connsiteX9" fmla="*/ 49988 w 395614"/>
                <a:gd name="connsiteY9" fmla="*/ 262965 h 287227"/>
                <a:gd name="connsiteX10" fmla="*/ 88825 w 395614"/>
                <a:gd name="connsiteY10" fmla="*/ 174696 h 28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614" h="287227">
                  <a:moveTo>
                    <a:pt x="82571" y="168197"/>
                  </a:moveTo>
                  <a:cubicBezTo>
                    <a:pt x="111363" y="199574"/>
                    <a:pt x="196856" y="256246"/>
                    <a:pt x="331855" y="198434"/>
                  </a:cubicBezTo>
                  <a:lnTo>
                    <a:pt x="345624" y="236324"/>
                  </a:lnTo>
                  <a:cubicBezTo>
                    <a:pt x="351688" y="253016"/>
                    <a:pt x="365175" y="281625"/>
                    <a:pt x="381802" y="286125"/>
                  </a:cubicBezTo>
                  <a:lnTo>
                    <a:pt x="385890" y="287227"/>
                  </a:lnTo>
                  <a:cubicBezTo>
                    <a:pt x="385890" y="287227"/>
                    <a:pt x="456072" y="23476"/>
                    <a:pt x="219371" y="256"/>
                  </a:cubicBezTo>
                  <a:cubicBezTo>
                    <a:pt x="219371" y="256"/>
                    <a:pt x="125625" y="-7482"/>
                    <a:pt x="71728" y="62188"/>
                  </a:cubicBezTo>
                  <a:cubicBezTo>
                    <a:pt x="71728" y="62188"/>
                    <a:pt x="-43105" y="41544"/>
                    <a:pt x="17822" y="278950"/>
                  </a:cubicBezTo>
                  <a:lnTo>
                    <a:pt x="18050" y="279011"/>
                  </a:lnTo>
                  <a:cubicBezTo>
                    <a:pt x="31021" y="282332"/>
                    <a:pt x="44433" y="275590"/>
                    <a:pt x="49988" y="262965"/>
                  </a:cubicBezTo>
                  <a:lnTo>
                    <a:pt x="88825" y="174696"/>
                  </a:lnTo>
                </a:path>
              </a:pathLst>
            </a:custGeom>
            <a:noFill/>
            <a:ln w="18982" cap="rnd">
              <a:solidFill>
                <a:srgbClr val="D85E9F"/>
              </a:solidFill>
              <a:prstDash val="solid"/>
              <a:round/>
            </a:ln>
          </p:spPr>
          <p:txBody>
            <a:bodyPr rtlCol="0" anchor="ctr"/>
            <a:lstStyle/>
            <a:p>
              <a:endParaRPr lang="aa-ET"/>
            </a:p>
          </p:txBody>
        </p:sp>
        <p:sp>
          <p:nvSpPr>
            <p:cNvPr id="34" name="Freeform 33">
              <a:extLst>
                <a:ext uri="{FF2B5EF4-FFF2-40B4-BE49-F238E27FC236}">
                  <a16:creationId xmlns:a16="http://schemas.microsoft.com/office/drawing/2014/main" id="{49FE0B77-BBDC-3985-61CA-461B609AAA33}"/>
                </a:ext>
              </a:extLst>
            </p:cNvPr>
            <p:cNvSpPr/>
            <p:nvPr/>
          </p:nvSpPr>
          <p:spPr>
            <a:xfrm>
              <a:off x="1420626" y="1854011"/>
              <a:ext cx="150731" cy="60123"/>
            </a:xfrm>
            <a:custGeom>
              <a:avLst/>
              <a:gdLst>
                <a:gd name="connsiteX0" fmla="*/ 3098 w 150731"/>
                <a:gd name="connsiteY0" fmla="*/ 129 h 60123"/>
                <a:gd name="connsiteX1" fmla="*/ 97 w 150731"/>
                <a:gd name="connsiteY1" fmla="*/ 3922 h 60123"/>
                <a:gd name="connsiteX2" fmla="*/ 75415 w 150731"/>
                <a:gd name="connsiteY2" fmla="*/ 60123 h 60123"/>
                <a:gd name="connsiteX3" fmla="*/ 150635 w 150731"/>
                <a:gd name="connsiteY3" fmla="*/ 3785 h 60123"/>
                <a:gd name="connsiteX4" fmla="*/ 147626 w 150731"/>
                <a:gd name="connsiteY4" fmla="*/ 0 h 60123"/>
                <a:gd name="connsiteX5" fmla="*/ 3098 w 150731"/>
                <a:gd name="connsiteY5" fmla="*/ 129 h 6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731" h="60123">
                  <a:moveTo>
                    <a:pt x="3098" y="129"/>
                  </a:moveTo>
                  <a:cubicBezTo>
                    <a:pt x="1115" y="129"/>
                    <a:pt x="-405" y="1999"/>
                    <a:pt x="97" y="3922"/>
                  </a:cubicBezTo>
                  <a:cubicBezTo>
                    <a:pt x="8562" y="36233"/>
                    <a:pt x="39070" y="60161"/>
                    <a:pt x="75415" y="60123"/>
                  </a:cubicBezTo>
                  <a:cubicBezTo>
                    <a:pt x="111768" y="60093"/>
                    <a:pt x="142231" y="36112"/>
                    <a:pt x="150635" y="3785"/>
                  </a:cubicBezTo>
                  <a:cubicBezTo>
                    <a:pt x="151137" y="1862"/>
                    <a:pt x="149609" y="0"/>
                    <a:pt x="147626" y="0"/>
                  </a:cubicBezTo>
                  <a:lnTo>
                    <a:pt x="3098" y="129"/>
                  </a:lnTo>
                  <a:close/>
                </a:path>
              </a:pathLst>
            </a:custGeom>
            <a:noFill/>
            <a:ln w="18982" cap="rnd">
              <a:solidFill>
                <a:srgbClr val="D85E9F"/>
              </a:solidFill>
              <a:prstDash val="solid"/>
              <a:round/>
            </a:ln>
          </p:spPr>
          <p:txBody>
            <a:bodyPr rtlCol="0" anchor="ctr"/>
            <a:lstStyle/>
            <a:p>
              <a:endParaRPr lang="aa-ET"/>
            </a:p>
          </p:txBody>
        </p:sp>
        <p:sp>
          <p:nvSpPr>
            <p:cNvPr id="35" name="Freeform 34">
              <a:extLst>
                <a:ext uri="{FF2B5EF4-FFF2-40B4-BE49-F238E27FC236}">
                  <a16:creationId xmlns:a16="http://schemas.microsoft.com/office/drawing/2014/main" id="{3D97B940-FE7D-2DCC-3092-E43D006C3736}"/>
                </a:ext>
              </a:extLst>
            </p:cNvPr>
            <p:cNvSpPr/>
            <p:nvPr/>
          </p:nvSpPr>
          <p:spPr>
            <a:xfrm>
              <a:off x="1394766" y="1749104"/>
              <a:ext cx="55759" cy="22247"/>
            </a:xfrm>
            <a:custGeom>
              <a:avLst/>
              <a:gdLst>
                <a:gd name="connsiteX0" fmla="*/ 0 w 55759"/>
                <a:gd name="connsiteY0" fmla="*/ 22248 h 22247"/>
                <a:gd name="connsiteX1" fmla="*/ 28062 w 55759"/>
                <a:gd name="connsiteY1" fmla="*/ 0 h 22247"/>
                <a:gd name="connsiteX2" fmla="*/ 55760 w 55759"/>
                <a:gd name="connsiteY2" fmla="*/ 20849 h 22247"/>
              </a:gdLst>
              <a:ahLst/>
              <a:cxnLst>
                <a:cxn ang="0">
                  <a:pos x="connsiteX0" y="connsiteY0"/>
                </a:cxn>
                <a:cxn ang="0">
                  <a:pos x="connsiteX1" y="connsiteY1"/>
                </a:cxn>
                <a:cxn ang="0">
                  <a:pos x="connsiteX2" y="connsiteY2"/>
                </a:cxn>
              </a:cxnLst>
              <a:rect l="l" t="t" r="r" b="b"/>
              <a:pathLst>
                <a:path w="55759" h="22247">
                  <a:moveTo>
                    <a:pt x="0" y="22248"/>
                  </a:moveTo>
                  <a:cubicBezTo>
                    <a:pt x="2971" y="9494"/>
                    <a:pt x="14407" y="0"/>
                    <a:pt x="28062" y="0"/>
                  </a:cubicBezTo>
                  <a:cubicBezTo>
                    <a:pt x="41717" y="0"/>
                    <a:pt x="52302" y="8809"/>
                    <a:pt x="55760" y="20849"/>
                  </a:cubicBezTo>
                </a:path>
              </a:pathLst>
            </a:custGeom>
            <a:noFill/>
            <a:ln w="18982" cap="rnd">
              <a:solidFill>
                <a:srgbClr val="D85E9F"/>
              </a:solidFill>
              <a:prstDash val="solid"/>
              <a:round/>
            </a:ln>
          </p:spPr>
          <p:txBody>
            <a:bodyPr rtlCol="0" anchor="ctr"/>
            <a:lstStyle/>
            <a:p>
              <a:endParaRPr lang="aa-ET"/>
            </a:p>
          </p:txBody>
        </p:sp>
        <p:sp>
          <p:nvSpPr>
            <p:cNvPr id="36" name="Freeform 35">
              <a:extLst>
                <a:ext uri="{FF2B5EF4-FFF2-40B4-BE49-F238E27FC236}">
                  <a16:creationId xmlns:a16="http://schemas.microsoft.com/office/drawing/2014/main" id="{52C337A6-2AFD-3605-AE3A-64F3E4F6C2AF}"/>
                </a:ext>
              </a:extLst>
            </p:cNvPr>
            <p:cNvSpPr/>
            <p:nvPr/>
          </p:nvSpPr>
          <p:spPr>
            <a:xfrm>
              <a:off x="1555775" y="1749104"/>
              <a:ext cx="55759" cy="22247"/>
            </a:xfrm>
            <a:custGeom>
              <a:avLst/>
              <a:gdLst>
                <a:gd name="connsiteX0" fmla="*/ 0 w 55759"/>
                <a:gd name="connsiteY0" fmla="*/ 22248 h 22247"/>
                <a:gd name="connsiteX1" fmla="*/ 28062 w 55759"/>
                <a:gd name="connsiteY1" fmla="*/ 0 h 22247"/>
                <a:gd name="connsiteX2" fmla="*/ 55760 w 55759"/>
                <a:gd name="connsiteY2" fmla="*/ 20849 h 22247"/>
              </a:gdLst>
              <a:ahLst/>
              <a:cxnLst>
                <a:cxn ang="0">
                  <a:pos x="connsiteX0" y="connsiteY0"/>
                </a:cxn>
                <a:cxn ang="0">
                  <a:pos x="connsiteX1" y="connsiteY1"/>
                </a:cxn>
                <a:cxn ang="0">
                  <a:pos x="connsiteX2" y="connsiteY2"/>
                </a:cxn>
              </a:cxnLst>
              <a:rect l="l" t="t" r="r" b="b"/>
              <a:pathLst>
                <a:path w="55759" h="22247">
                  <a:moveTo>
                    <a:pt x="0" y="22248"/>
                  </a:moveTo>
                  <a:cubicBezTo>
                    <a:pt x="2971" y="9494"/>
                    <a:pt x="14407" y="0"/>
                    <a:pt x="28062" y="0"/>
                  </a:cubicBezTo>
                  <a:cubicBezTo>
                    <a:pt x="41717" y="0"/>
                    <a:pt x="52302" y="8809"/>
                    <a:pt x="55760" y="20849"/>
                  </a:cubicBezTo>
                </a:path>
              </a:pathLst>
            </a:custGeom>
            <a:noFill/>
            <a:ln w="18982" cap="rnd">
              <a:solidFill>
                <a:srgbClr val="D85E9F"/>
              </a:solidFill>
              <a:prstDash val="solid"/>
              <a:round/>
            </a:ln>
          </p:spPr>
          <p:txBody>
            <a:bodyPr rtlCol="0" anchor="ctr"/>
            <a:lstStyle/>
            <a:p>
              <a:endParaRPr lang="aa-ET"/>
            </a:p>
          </p:txBody>
        </p:sp>
        <p:sp>
          <p:nvSpPr>
            <p:cNvPr id="37" name="Freeform 36">
              <a:extLst>
                <a:ext uri="{FF2B5EF4-FFF2-40B4-BE49-F238E27FC236}">
                  <a16:creationId xmlns:a16="http://schemas.microsoft.com/office/drawing/2014/main" id="{F985DBF1-320F-6A93-8473-023A2DCE61C7}"/>
                </a:ext>
              </a:extLst>
            </p:cNvPr>
            <p:cNvSpPr/>
            <p:nvPr/>
          </p:nvSpPr>
          <p:spPr>
            <a:xfrm>
              <a:off x="1985400" y="1925391"/>
              <a:ext cx="309374" cy="760"/>
            </a:xfrm>
            <a:custGeom>
              <a:avLst/>
              <a:gdLst>
                <a:gd name="connsiteX0" fmla="*/ 0 w 309374"/>
                <a:gd name="connsiteY0" fmla="*/ 0 h 760"/>
                <a:gd name="connsiteX1" fmla="*/ 309375 w 309374"/>
                <a:gd name="connsiteY1" fmla="*/ 0 h 760"/>
              </a:gdLst>
              <a:ahLst/>
              <a:cxnLst>
                <a:cxn ang="0">
                  <a:pos x="connsiteX0" y="connsiteY0"/>
                </a:cxn>
                <a:cxn ang="0">
                  <a:pos x="connsiteX1" y="connsiteY1"/>
                </a:cxn>
              </a:cxnLst>
              <a:rect l="l" t="t" r="r" b="b"/>
              <a:pathLst>
                <a:path w="309374" h="760">
                  <a:moveTo>
                    <a:pt x="0" y="0"/>
                  </a:moveTo>
                  <a:lnTo>
                    <a:pt x="309375" y="0"/>
                  </a:lnTo>
                </a:path>
              </a:pathLst>
            </a:custGeom>
            <a:ln w="18982" cap="rnd">
              <a:solidFill>
                <a:srgbClr val="435269"/>
              </a:solidFill>
              <a:prstDash val="solid"/>
              <a:round/>
            </a:ln>
          </p:spPr>
          <p:txBody>
            <a:bodyPr rtlCol="0" anchor="ctr"/>
            <a:lstStyle/>
            <a:p>
              <a:endParaRPr lang="aa-ET"/>
            </a:p>
          </p:txBody>
        </p:sp>
        <p:sp>
          <p:nvSpPr>
            <p:cNvPr id="38" name="Freeform 37">
              <a:extLst>
                <a:ext uri="{FF2B5EF4-FFF2-40B4-BE49-F238E27FC236}">
                  <a16:creationId xmlns:a16="http://schemas.microsoft.com/office/drawing/2014/main" id="{895E90FA-C2A7-E680-6AF9-FE8F94E94660}"/>
                </a:ext>
              </a:extLst>
            </p:cNvPr>
            <p:cNvSpPr/>
            <p:nvPr/>
          </p:nvSpPr>
          <p:spPr>
            <a:xfrm>
              <a:off x="1820348" y="1925391"/>
              <a:ext cx="78912" cy="760"/>
            </a:xfrm>
            <a:custGeom>
              <a:avLst/>
              <a:gdLst>
                <a:gd name="connsiteX0" fmla="*/ 0 w 78912"/>
                <a:gd name="connsiteY0" fmla="*/ 0 h 760"/>
                <a:gd name="connsiteX1" fmla="*/ 78913 w 78912"/>
                <a:gd name="connsiteY1" fmla="*/ 0 h 760"/>
              </a:gdLst>
              <a:ahLst/>
              <a:cxnLst>
                <a:cxn ang="0">
                  <a:pos x="connsiteX0" y="connsiteY0"/>
                </a:cxn>
                <a:cxn ang="0">
                  <a:pos x="connsiteX1" y="connsiteY1"/>
                </a:cxn>
              </a:cxnLst>
              <a:rect l="l" t="t" r="r" b="b"/>
              <a:pathLst>
                <a:path w="78912" h="760">
                  <a:moveTo>
                    <a:pt x="0" y="0"/>
                  </a:moveTo>
                  <a:lnTo>
                    <a:pt x="78913" y="0"/>
                  </a:lnTo>
                </a:path>
              </a:pathLst>
            </a:custGeom>
            <a:ln w="18982" cap="rnd">
              <a:solidFill>
                <a:srgbClr val="435269"/>
              </a:solidFill>
              <a:prstDash val="solid"/>
              <a:round/>
            </a:ln>
          </p:spPr>
          <p:txBody>
            <a:bodyPr rtlCol="0" anchor="ctr"/>
            <a:lstStyle/>
            <a:p>
              <a:endParaRPr lang="aa-ET"/>
            </a:p>
          </p:txBody>
        </p:sp>
        <p:sp>
          <p:nvSpPr>
            <p:cNvPr id="39" name="Freeform 38">
              <a:extLst>
                <a:ext uri="{FF2B5EF4-FFF2-40B4-BE49-F238E27FC236}">
                  <a16:creationId xmlns:a16="http://schemas.microsoft.com/office/drawing/2014/main" id="{2C203FB4-D06B-0783-9E23-9E4805961A7A}"/>
                </a:ext>
              </a:extLst>
            </p:cNvPr>
            <p:cNvSpPr/>
            <p:nvPr/>
          </p:nvSpPr>
          <p:spPr>
            <a:xfrm>
              <a:off x="2071539" y="1811203"/>
              <a:ext cx="223235" cy="760"/>
            </a:xfrm>
            <a:custGeom>
              <a:avLst/>
              <a:gdLst>
                <a:gd name="connsiteX0" fmla="*/ 0 w 223235"/>
                <a:gd name="connsiteY0" fmla="*/ 0 h 760"/>
                <a:gd name="connsiteX1" fmla="*/ 223236 w 223235"/>
                <a:gd name="connsiteY1" fmla="*/ 0 h 760"/>
              </a:gdLst>
              <a:ahLst/>
              <a:cxnLst>
                <a:cxn ang="0">
                  <a:pos x="connsiteX0" y="connsiteY0"/>
                </a:cxn>
                <a:cxn ang="0">
                  <a:pos x="connsiteX1" y="connsiteY1"/>
                </a:cxn>
              </a:cxnLst>
              <a:rect l="l" t="t" r="r" b="b"/>
              <a:pathLst>
                <a:path w="223235" h="760">
                  <a:moveTo>
                    <a:pt x="0" y="0"/>
                  </a:moveTo>
                  <a:lnTo>
                    <a:pt x="223236" y="0"/>
                  </a:lnTo>
                </a:path>
              </a:pathLst>
            </a:custGeom>
            <a:ln w="18982" cap="rnd">
              <a:solidFill>
                <a:srgbClr val="435269"/>
              </a:solidFill>
              <a:prstDash val="solid"/>
              <a:round/>
            </a:ln>
          </p:spPr>
          <p:txBody>
            <a:bodyPr rtlCol="0" anchor="ctr"/>
            <a:lstStyle/>
            <a:p>
              <a:endParaRPr lang="aa-ET"/>
            </a:p>
          </p:txBody>
        </p:sp>
        <p:sp>
          <p:nvSpPr>
            <p:cNvPr id="40" name="Freeform 39">
              <a:extLst>
                <a:ext uri="{FF2B5EF4-FFF2-40B4-BE49-F238E27FC236}">
                  <a16:creationId xmlns:a16="http://schemas.microsoft.com/office/drawing/2014/main" id="{D39F80D3-9938-2240-18BF-64B0B49C05F1}"/>
                </a:ext>
              </a:extLst>
            </p:cNvPr>
            <p:cNvSpPr/>
            <p:nvPr/>
          </p:nvSpPr>
          <p:spPr>
            <a:xfrm>
              <a:off x="1820348" y="1811203"/>
              <a:ext cx="165052" cy="760"/>
            </a:xfrm>
            <a:custGeom>
              <a:avLst/>
              <a:gdLst>
                <a:gd name="connsiteX0" fmla="*/ 0 w 165052"/>
                <a:gd name="connsiteY0" fmla="*/ 0 h 760"/>
                <a:gd name="connsiteX1" fmla="*/ 165052 w 165052"/>
                <a:gd name="connsiteY1" fmla="*/ 0 h 760"/>
              </a:gdLst>
              <a:ahLst/>
              <a:cxnLst>
                <a:cxn ang="0">
                  <a:pos x="connsiteX0" y="connsiteY0"/>
                </a:cxn>
                <a:cxn ang="0">
                  <a:pos x="connsiteX1" y="connsiteY1"/>
                </a:cxn>
              </a:cxnLst>
              <a:rect l="l" t="t" r="r" b="b"/>
              <a:pathLst>
                <a:path w="165052" h="760">
                  <a:moveTo>
                    <a:pt x="0" y="0"/>
                  </a:moveTo>
                  <a:lnTo>
                    <a:pt x="165052" y="0"/>
                  </a:lnTo>
                </a:path>
              </a:pathLst>
            </a:custGeom>
            <a:ln w="18982" cap="rnd">
              <a:solidFill>
                <a:srgbClr val="435269"/>
              </a:solidFill>
              <a:prstDash val="solid"/>
              <a:round/>
            </a:ln>
          </p:spPr>
          <p:txBody>
            <a:bodyPr rtlCol="0" anchor="ctr"/>
            <a:lstStyle/>
            <a:p>
              <a:endParaRPr lang="aa-ET"/>
            </a:p>
          </p:txBody>
        </p:sp>
        <p:sp>
          <p:nvSpPr>
            <p:cNvPr id="41" name="Freeform 40">
              <a:extLst>
                <a:ext uri="{FF2B5EF4-FFF2-40B4-BE49-F238E27FC236}">
                  <a16:creationId xmlns:a16="http://schemas.microsoft.com/office/drawing/2014/main" id="{7A85EF01-A024-B78F-184E-C3F5370A3D58}"/>
                </a:ext>
              </a:extLst>
            </p:cNvPr>
            <p:cNvSpPr/>
            <p:nvPr/>
          </p:nvSpPr>
          <p:spPr>
            <a:xfrm>
              <a:off x="1820348" y="2039572"/>
              <a:ext cx="251411" cy="760"/>
            </a:xfrm>
            <a:custGeom>
              <a:avLst/>
              <a:gdLst>
                <a:gd name="connsiteX0" fmla="*/ 0 w 251411"/>
                <a:gd name="connsiteY0" fmla="*/ 0 h 760"/>
                <a:gd name="connsiteX1" fmla="*/ 251412 w 251411"/>
                <a:gd name="connsiteY1" fmla="*/ 0 h 760"/>
              </a:gdLst>
              <a:ahLst/>
              <a:cxnLst>
                <a:cxn ang="0">
                  <a:pos x="connsiteX0" y="connsiteY0"/>
                </a:cxn>
                <a:cxn ang="0">
                  <a:pos x="connsiteX1" y="connsiteY1"/>
                </a:cxn>
              </a:cxnLst>
              <a:rect l="l" t="t" r="r" b="b"/>
              <a:pathLst>
                <a:path w="251411" h="760">
                  <a:moveTo>
                    <a:pt x="0" y="0"/>
                  </a:moveTo>
                  <a:lnTo>
                    <a:pt x="251412" y="0"/>
                  </a:lnTo>
                </a:path>
              </a:pathLst>
            </a:custGeom>
            <a:ln w="18982" cap="rnd">
              <a:solidFill>
                <a:srgbClr val="435269"/>
              </a:solidFill>
              <a:prstDash val="solid"/>
              <a:round/>
            </a:ln>
          </p:spPr>
          <p:txBody>
            <a:bodyPr rtlCol="0" anchor="ctr"/>
            <a:lstStyle/>
            <a:p>
              <a:endParaRPr lang="aa-ET"/>
            </a:p>
          </p:txBody>
        </p:sp>
        <p:sp>
          <p:nvSpPr>
            <p:cNvPr id="42" name="Freeform 41">
              <a:extLst>
                <a:ext uri="{FF2B5EF4-FFF2-40B4-BE49-F238E27FC236}">
                  <a16:creationId xmlns:a16="http://schemas.microsoft.com/office/drawing/2014/main" id="{D12F79DB-9A46-5747-03B9-17EF33C53503}"/>
                </a:ext>
              </a:extLst>
            </p:cNvPr>
            <p:cNvSpPr/>
            <p:nvPr/>
          </p:nvSpPr>
          <p:spPr>
            <a:xfrm>
              <a:off x="2635175" y="1775699"/>
              <a:ext cx="1164589" cy="955576"/>
            </a:xfrm>
            <a:custGeom>
              <a:avLst/>
              <a:gdLst>
                <a:gd name="connsiteX0" fmla="*/ 1006969 w 1164589"/>
                <a:gd name="connsiteY0" fmla="*/ 0 h 955576"/>
                <a:gd name="connsiteX1" fmla="*/ 157621 w 1164589"/>
                <a:gd name="connsiteY1" fmla="*/ 0 h 955576"/>
                <a:gd name="connsiteX2" fmla="*/ 0 w 1164589"/>
                <a:gd name="connsiteY2" fmla="*/ 157665 h 955576"/>
                <a:gd name="connsiteX3" fmla="*/ 0 w 1164589"/>
                <a:gd name="connsiteY3" fmla="*/ 627963 h 955576"/>
                <a:gd name="connsiteX4" fmla="*/ 157621 w 1164589"/>
                <a:gd name="connsiteY4" fmla="*/ 785628 h 955576"/>
                <a:gd name="connsiteX5" fmla="*/ 160698 w 1164589"/>
                <a:gd name="connsiteY5" fmla="*/ 785628 h 955576"/>
                <a:gd name="connsiteX6" fmla="*/ 160698 w 1164589"/>
                <a:gd name="connsiteY6" fmla="*/ 955576 h 955576"/>
                <a:gd name="connsiteX7" fmla="*/ 421403 w 1164589"/>
                <a:gd name="connsiteY7" fmla="*/ 785628 h 955576"/>
                <a:gd name="connsiteX8" fmla="*/ 1006969 w 1164589"/>
                <a:gd name="connsiteY8" fmla="*/ 785628 h 955576"/>
                <a:gd name="connsiteX9" fmla="*/ 1164590 w 1164589"/>
                <a:gd name="connsiteY9" fmla="*/ 627963 h 955576"/>
                <a:gd name="connsiteX10" fmla="*/ 1164590 w 1164589"/>
                <a:gd name="connsiteY10" fmla="*/ 157665 h 955576"/>
                <a:gd name="connsiteX11" fmla="*/ 1006969 w 1164589"/>
                <a:gd name="connsiteY11" fmla="*/ 0 h 95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589" h="955576">
                  <a:moveTo>
                    <a:pt x="1006969" y="0"/>
                  </a:moveTo>
                  <a:lnTo>
                    <a:pt x="157621" y="0"/>
                  </a:lnTo>
                  <a:cubicBezTo>
                    <a:pt x="70569" y="0"/>
                    <a:pt x="0" y="70589"/>
                    <a:pt x="0" y="157665"/>
                  </a:cubicBezTo>
                  <a:lnTo>
                    <a:pt x="0" y="627963"/>
                  </a:lnTo>
                  <a:cubicBezTo>
                    <a:pt x="0" y="715039"/>
                    <a:pt x="70569" y="785628"/>
                    <a:pt x="157621" y="785628"/>
                  </a:cubicBezTo>
                  <a:lnTo>
                    <a:pt x="160698" y="785628"/>
                  </a:lnTo>
                  <a:lnTo>
                    <a:pt x="160698" y="955576"/>
                  </a:lnTo>
                  <a:lnTo>
                    <a:pt x="421403" y="785628"/>
                  </a:lnTo>
                  <a:lnTo>
                    <a:pt x="1006969" y="785628"/>
                  </a:lnTo>
                  <a:cubicBezTo>
                    <a:pt x="1094020" y="785628"/>
                    <a:pt x="1164590" y="715039"/>
                    <a:pt x="1164590" y="627963"/>
                  </a:cubicBezTo>
                  <a:lnTo>
                    <a:pt x="1164590" y="157665"/>
                  </a:lnTo>
                  <a:cubicBezTo>
                    <a:pt x="1164590" y="70589"/>
                    <a:pt x="1094020" y="0"/>
                    <a:pt x="1006969" y="0"/>
                  </a:cubicBezTo>
                  <a:close/>
                </a:path>
              </a:pathLst>
            </a:custGeom>
            <a:noFill/>
            <a:ln w="18982" cap="rnd">
              <a:solidFill>
                <a:srgbClr val="435269"/>
              </a:solidFill>
              <a:prstDash val="solid"/>
              <a:round/>
            </a:ln>
          </p:spPr>
          <p:txBody>
            <a:bodyPr rtlCol="0" anchor="ctr"/>
            <a:lstStyle/>
            <a:p>
              <a:endParaRPr lang="aa-ET"/>
            </a:p>
          </p:txBody>
        </p:sp>
        <p:sp>
          <p:nvSpPr>
            <p:cNvPr id="43" name="Freeform 42">
              <a:extLst>
                <a:ext uri="{FF2B5EF4-FFF2-40B4-BE49-F238E27FC236}">
                  <a16:creationId xmlns:a16="http://schemas.microsoft.com/office/drawing/2014/main" id="{FA5A27B5-7F29-4F97-CC9F-ADE2AF9611A4}"/>
                </a:ext>
              </a:extLst>
            </p:cNvPr>
            <p:cNvSpPr/>
            <p:nvPr/>
          </p:nvSpPr>
          <p:spPr>
            <a:xfrm>
              <a:off x="2717530" y="1990105"/>
              <a:ext cx="357186" cy="760"/>
            </a:xfrm>
            <a:custGeom>
              <a:avLst/>
              <a:gdLst>
                <a:gd name="connsiteX0" fmla="*/ 0 w 357186"/>
                <a:gd name="connsiteY0" fmla="*/ 0 h 760"/>
                <a:gd name="connsiteX1" fmla="*/ 357186 w 357186"/>
                <a:gd name="connsiteY1" fmla="*/ 0 h 760"/>
              </a:gdLst>
              <a:ahLst/>
              <a:cxnLst>
                <a:cxn ang="0">
                  <a:pos x="connsiteX0" y="connsiteY0"/>
                </a:cxn>
                <a:cxn ang="0">
                  <a:pos x="connsiteX1" y="connsiteY1"/>
                </a:cxn>
              </a:cxnLst>
              <a:rect l="l" t="t" r="r" b="b"/>
              <a:pathLst>
                <a:path w="357186" h="760">
                  <a:moveTo>
                    <a:pt x="0" y="0"/>
                  </a:moveTo>
                  <a:lnTo>
                    <a:pt x="357186" y="0"/>
                  </a:lnTo>
                </a:path>
              </a:pathLst>
            </a:custGeom>
            <a:ln w="18982" cap="rnd">
              <a:solidFill>
                <a:srgbClr val="435269"/>
              </a:solidFill>
              <a:prstDash val="solid"/>
              <a:round/>
            </a:ln>
          </p:spPr>
          <p:txBody>
            <a:bodyPr rtlCol="0" anchor="ctr"/>
            <a:lstStyle/>
            <a:p>
              <a:endParaRPr lang="aa-ET"/>
            </a:p>
          </p:txBody>
        </p:sp>
        <p:sp>
          <p:nvSpPr>
            <p:cNvPr id="44" name="Freeform 43">
              <a:extLst>
                <a:ext uri="{FF2B5EF4-FFF2-40B4-BE49-F238E27FC236}">
                  <a16:creationId xmlns:a16="http://schemas.microsoft.com/office/drawing/2014/main" id="{6F275B85-F5C8-66A7-6152-CABA0E8ABFAD}"/>
                </a:ext>
              </a:extLst>
            </p:cNvPr>
            <p:cNvSpPr/>
            <p:nvPr/>
          </p:nvSpPr>
          <p:spPr>
            <a:xfrm>
              <a:off x="2997027" y="2224836"/>
              <a:ext cx="77689" cy="760"/>
            </a:xfrm>
            <a:custGeom>
              <a:avLst/>
              <a:gdLst>
                <a:gd name="connsiteX0" fmla="*/ 0 w 77689"/>
                <a:gd name="connsiteY0" fmla="*/ 0 h 760"/>
                <a:gd name="connsiteX1" fmla="*/ 77690 w 77689"/>
                <a:gd name="connsiteY1" fmla="*/ 0 h 760"/>
              </a:gdLst>
              <a:ahLst/>
              <a:cxnLst>
                <a:cxn ang="0">
                  <a:pos x="connsiteX0" y="connsiteY0"/>
                </a:cxn>
                <a:cxn ang="0">
                  <a:pos x="connsiteX1" y="connsiteY1"/>
                </a:cxn>
              </a:cxnLst>
              <a:rect l="l" t="t" r="r" b="b"/>
              <a:pathLst>
                <a:path w="77689" h="760">
                  <a:moveTo>
                    <a:pt x="0" y="0"/>
                  </a:moveTo>
                  <a:lnTo>
                    <a:pt x="77690" y="0"/>
                  </a:lnTo>
                </a:path>
              </a:pathLst>
            </a:custGeom>
            <a:ln w="18982" cap="rnd">
              <a:solidFill>
                <a:srgbClr val="435269"/>
              </a:solidFill>
              <a:prstDash val="solid"/>
              <a:round/>
            </a:ln>
          </p:spPr>
          <p:txBody>
            <a:bodyPr rtlCol="0" anchor="ctr"/>
            <a:lstStyle/>
            <a:p>
              <a:endParaRPr lang="aa-ET"/>
            </a:p>
          </p:txBody>
        </p:sp>
        <p:sp>
          <p:nvSpPr>
            <p:cNvPr id="45" name="Freeform 44">
              <a:extLst>
                <a:ext uri="{FF2B5EF4-FFF2-40B4-BE49-F238E27FC236}">
                  <a16:creationId xmlns:a16="http://schemas.microsoft.com/office/drawing/2014/main" id="{ECC64CD5-BBED-F8C5-7049-FA5A48DD152E}"/>
                </a:ext>
              </a:extLst>
            </p:cNvPr>
            <p:cNvSpPr/>
            <p:nvPr/>
          </p:nvSpPr>
          <p:spPr>
            <a:xfrm>
              <a:off x="2717530" y="2224836"/>
              <a:ext cx="219861" cy="760"/>
            </a:xfrm>
            <a:custGeom>
              <a:avLst/>
              <a:gdLst>
                <a:gd name="connsiteX0" fmla="*/ 0 w 219861"/>
                <a:gd name="connsiteY0" fmla="*/ 0 h 760"/>
                <a:gd name="connsiteX1" fmla="*/ 219862 w 219861"/>
                <a:gd name="connsiteY1" fmla="*/ 0 h 760"/>
              </a:gdLst>
              <a:ahLst/>
              <a:cxnLst>
                <a:cxn ang="0">
                  <a:pos x="connsiteX0" y="connsiteY0"/>
                </a:cxn>
                <a:cxn ang="0">
                  <a:pos x="connsiteX1" y="connsiteY1"/>
                </a:cxn>
              </a:cxnLst>
              <a:rect l="l" t="t" r="r" b="b"/>
              <a:pathLst>
                <a:path w="219861" h="760">
                  <a:moveTo>
                    <a:pt x="0" y="0"/>
                  </a:moveTo>
                  <a:lnTo>
                    <a:pt x="219862" y="0"/>
                  </a:lnTo>
                </a:path>
              </a:pathLst>
            </a:custGeom>
            <a:ln w="18982" cap="rnd">
              <a:solidFill>
                <a:srgbClr val="435269"/>
              </a:solidFill>
              <a:prstDash val="solid"/>
              <a:round/>
            </a:ln>
          </p:spPr>
          <p:txBody>
            <a:bodyPr rtlCol="0" anchor="ctr"/>
            <a:lstStyle/>
            <a:p>
              <a:endParaRPr lang="aa-ET"/>
            </a:p>
          </p:txBody>
        </p:sp>
        <p:sp>
          <p:nvSpPr>
            <p:cNvPr id="46" name="Freeform 45">
              <a:extLst>
                <a:ext uri="{FF2B5EF4-FFF2-40B4-BE49-F238E27FC236}">
                  <a16:creationId xmlns:a16="http://schemas.microsoft.com/office/drawing/2014/main" id="{57B9EE21-5D71-6700-6525-485A0EB9063F}"/>
                </a:ext>
              </a:extLst>
            </p:cNvPr>
            <p:cNvSpPr/>
            <p:nvPr/>
          </p:nvSpPr>
          <p:spPr>
            <a:xfrm>
              <a:off x="2941807" y="2107471"/>
              <a:ext cx="132909" cy="760"/>
            </a:xfrm>
            <a:custGeom>
              <a:avLst/>
              <a:gdLst>
                <a:gd name="connsiteX0" fmla="*/ 0 w 132909"/>
                <a:gd name="connsiteY0" fmla="*/ 0 h 760"/>
                <a:gd name="connsiteX1" fmla="*/ 132910 w 132909"/>
                <a:gd name="connsiteY1" fmla="*/ 0 h 760"/>
              </a:gdLst>
              <a:ahLst/>
              <a:cxnLst>
                <a:cxn ang="0">
                  <a:pos x="connsiteX0" y="connsiteY0"/>
                </a:cxn>
                <a:cxn ang="0">
                  <a:pos x="connsiteX1" y="connsiteY1"/>
                </a:cxn>
              </a:cxnLst>
              <a:rect l="l" t="t" r="r" b="b"/>
              <a:pathLst>
                <a:path w="132909" h="760">
                  <a:moveTo>
                    <a:pt x="0" y="0"/>
                  </a:moveTo>
                  <a:lnTo>
                    <a:pt x="132910" y="0"/>
                  </a:lnTo>
                </a:path>
              </a:pathLst>
            </a:custGeom>
            <a:ln w="18982" cap="rnd">
              <a:solidFill>
                <a:srgbClr val="435269"/>
              </a:solidFill>
              <a:prstDash val="solid"/>
              <a:round/>
            </a:ln>
          </p:spPr>
          <p:txBody>
            <a:bodyPr rtlCol="0" anchor="ctr"/>
            <a:lstStyle/>
            <a:p>
              <a:endParaRPr lang="aa-ET"/>
            </a:p>
          </p:txBody>
        </p:sp>
        <p:sp>
          <p:nvSpPr>
            <p:cNvPr id="47" name="Freeform 46">
              <a:extLst>
                <a:ext uri="{FF2B5EF4-FFF2-40B4-BE49-F238E27FC236}">
                  <a16:creationId xmlns:a16="http://schemas.microsoft.com/office/drawing/2014/main" id="{FF83E872-A118-447A-7224-F766A390150B}"/>
                </a:ext>
              </a:extLst>
            </p:cNvPr>
            <p:cNvSpPr/>
            <p:nvPr/>
          </p:nvSpPr>
          <p:spPr>
            <a:xfrm>
              <a:off x="2717530" y="2107471"/>
              <a:ext cx="142559" cy="760"/>
            </a:xfrm>
            <a:custGeom>
              <a:avLst/>
              <a:gdLst>
                <a:gd name="connsiteX0" fmla="*/ 0 w 142559"/>
                <a:gd name="connsiteY0" fmla="*/ 0 h 760"/>
                <a:gd name="connsiteX1" fmla="*/ 142560 w 142559"/>
                <a:gd name="connsiteY1" fmla="*/ 0 h 760"/>
              </a:gdLst>
              <a:ahLst/>
              <a:cxnLst>
                <a:cxn ang="0">
                  <a:pos x="connsiteX0" y="connsiteY0"/>
                </a:cxn>
                <a:cxn ang="0">
                  <a:pos x="connsiteX1" y="connsiteY1"/>
                </a:cxn>
              </a:cxnLst>
              <a:rect l="l" t="t" r="r" b="b"/>
              <a:pathLst>
                <a:path w="142559" h="760">
                  <a:moveTo>
                    <a:pt x="0" y="0"/>
                  </a:moveTo>
                  <a:lnTo>
                    <a:pt x="142560" y="0"/>
                  </a:lnTo>
                </a:path>
              </a:pathLst>
            </a:custGeom>
            <a:ln w="18982" cap="rnd">
              <a:solidFill>
                <a:srgbClr val="435269"/>
              </a:solidFill>
              <a:prstDash val="solid"/>
              <a:round/>
            </a:ln>
          </p:spPr>
          <p:txBody>
            <a:bodyPr rtlCol="0" anchor="ctr"/>
            <a:lstStyle/>
            <a:p>
              <a:endParaRPr lang="aa-ET"/>
            </a:p>
          </p:txBody>
        </p:sp>
        <p:sp>
          <p:nvSpPr>
            <p:cNvPr id="48" name="Freeform 47">
              <a:extLst>
                <a:ext uri="{FF2B5EF4-FFF2-40B4-BE49-F238E27FC236}">
                  <a16:creationId xmlns:a16="http://schemas.microsoft.com/office/drawing/2014/main" id="{CBF511D1-079A-7986-B03F-808E6C186890}"/>
                </a:ext>
              </a:extLst>
            </p:cNvPr>
            <p:cNvSpPr/>
            <p:nvPr/>
          </p:nvSpPr>
          <p:spPr>
            <a:xfrm>
              <a:off x="2863312" y="2342201"/>
              <a:ext cx="211404" cy="760"/>
            </a:xfrm>
            <a:custGeom>
              <a:avLst/>
              <a:gdLst>
                <a:gd name="connsiteX0" fmla="*/ 0 w 211404"/>
                <a:gd name="connsiteY0" fmla="*/ 0 h 760"/>
                <a:gd name="connsiteX1" fmla="*/ 211404 w 211404"/>
                <a:gd name="connsiteY1" fmla="*/ 0 h 760"/>
              </a:gdLst>
              <a:ahLst/>
              <a:cxnLst>
                <a:cxn ang="0">
                  <a:pos x="connsiteX0" y="connsiteY0"/>
                </a:cxn>
                <a:cxn ang="0">
                  <a:pos x="connsiteX1" y="connsiteY1"/>
                </a:cxn>
              </a:cxnLst>
              <a:rect l="l" t="t" r="r" b="b"/>
              <a:pathLst>
                <a:path w="211404" h="760">
                  <a:moveTo>
                    <a:pt x="0" y="0"/>
                  </a:moveTo>
                  <a:lnTo>
                    <a:pt x="211404" y="0"/>
                  </a:lnTo>
                </a:path>
              </a:pathLst>
            </a:custGeom>
            <a:ln w="18982" cap="rnd">
              <a:solidFill>
                <a:srgbClr val="435269"/>
              </a:solidFill>
              <a:prstDash val="solid"/>
              <a:round/>
            </a:ln>
          </p:spPr>
          <p:txBody>
            <a:bodyPr rtlCol="0" anchor="ctr"/>
            <a:lstStyle/>
            <a:p>
              <a:endParaRPr lang="aa-ET"/>
            </a:p>
          </p:txBody>
        </p:sp>
        <p:sp>
          <p:nvSpPr>
            <p:cNvPr id="49" name="Freeform 48">
              <a:extLst>
                <a:ext uri="{FF2B5EF4-FFF2-40B4-BE49-F238E27FC236}">
                  <a16:creationId xmlns:a16="http://schemas.microsoft.com/office/drawing/2014/main" id="{4E861623-3427-C324-99CA-5C0BEF19489C}"/>
                </a:ext>
              </a:extLst>
            </p:cNvPr>
            <p:cNvSpPr/>
            <p:nvPr/>
          </p:nvSpPr>
          <p:spPr>
            <a:xfrm>
              <a:off x="3177918" y="1914241"/>
              <a:ext cx="495001" cy="419143"/>
            </a:xfrm>
            <a:custGeom>
              <a:avLst/>
              <a:gdLst>
                <a:gd name="connsiteX0" fmla="*/ 494705 w 495001"/>
                <a:gd name="connsiteY0" fmla="*/ 209572 h 419143"/>
                <a:gd name="connsiteX1" fmla="*/ 247511 w 495001"/>
                <a:gd name="connsiteY1" fmla="*/ 419144 h 419143"/>
                <a:gd name="connsiteX2" fmla="*/ 316 w 495001"/>
                <a:gd name="connsiteY2" fmla="*/ 209572 h 419143"/>
                <a:gd name="connsiteX3" fmla="*/ 247511 w 495001"/>
                <a:gd name="connsiteY3" fmla="*/ 0 h 419143"/>
                <a:gd name="connsiteX4" fmla="*/ 494705 w 495001"/>
                <a:gd name="connsiteY4" fmla="*/ 209572 h 41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01" h="419143">
                  <a:moveTo>
                    <a:pt x="494705" y="209572"/>
                  </a:moveTo>
                  <a:cubicBezTo>
                    <a:pt x="500040" y="325052"/>
                    <a:pt x="433862" y="419144"/>
                    <a:pt x="247511" y="419144"/>
                  </a:cubicBezTo>
                  <a:cubicBezTo>
                    <a:pt x="61159" y="419144"/>
                    <a:pt x="-5215" y="325075"/>
                    <a:pt x="316" y="209572"/>
                  </a:cubicBezTo>
                  <a:cubicBezTo>
                    <a:pt x="6418" y="82204"/>
                    <a:pt x="72048" y="0"/>
                    <a:pt x="247511" y="0"/>
                  </a:cubicBezTo>
                  <a:cubicBezTo>
                    <a:pt x="422973" y="0"/>
                    <a:pt x="489044" y="86992"/>
                    <a:pt x="494705" y="209572"/>
                  </a:cubicBezTo>
                  <a:close/>
                </a:path>
              </a:pathLst>
            </a:custGeom>
            <a:noFill/>
            <a:ln w="18982" cap="rnd">
              <a:solidFill>
                <a:srgbClr val="D85E9F"/>
              </a:solidFill>
              <a:prstDash val="solid"/>
              <a:round/>
            </a:ln>
          </p:spPr>
          <p:txBody>
            <a:bodyPr rtlCol="0" anchor="ctr"/>
            <a:lstStyle/>
            <a:p>
              <a:endParaRPr lang="aa-ET"/>
            </a:p>
          </p:txBody>
        </p:sp>
        <p:sp>
          <p:nvSpPr>
            <p:cNvPr id="50" name="Freeform 49">
              <a:extLst>
                <a:ext uri="{FF2B5EF4-FFF2-40B4-BE49-F238E27FC236}">
                  <a16:creationId xmlns:a16="http://schemas.microsoft.com/office/drawing/2014/main" id="{06E73AD8-F4DF-E6B9-ED86-608AAC73FA22}"/>
                </a:ext>
              </a:extLst>
            </p:cNvPr>
            <p:cNvSpPr/>
            <p:nvPr/>
          </p:nvSpPr>
          <p:spPr>
            <a:xfrm>
              <a:off x="3242421" y="2002193"/>
              <a:ext cx="366008" cy="240973"/>
            </a:xfrm>
            <a:custGeom>
              <a:avLst/>
              <a:gdLst>
                <a:gd name="connsiteX0" fmla="*/ 366008 w 366008"/>
                <a:gd name="connsiteY0" fmla="*/ 120464 h 240973"/>
                <a:gd name="connsiteX1" fmla="*/ 270994 w 366008"/>
                <a:gd name="connsiteY1" fmla="*/ 235359 h 240973"/>
                <a:gd name="connsiteX2" fmla="*/ 95015 w 366008"/>
                <a:gd name="connsiteY2" fmla="*/ 235359 h 240973"/>
                <a:gd name="connsiteX3" fmla="*/ 0 w 366008"/>
                <a:gd name="connsiteY3" fmla="*/ 120464 h 240973"/>
                <a:gd name="connsiteX4" fmla="*/ 0 w 366008"/>
                <a:gd name="connsiteY4" fmla="*/ 120464 h 240973"/>
                <a:gd name="connsiteX5" fmla="*/ 95015 w 366008"/>
                <a:gd name="connsiteY5" fmla="*/ 5569 h 240973"/>
                <a:gd name="connsiteX6" fmla="*/ 270994 w 366008"/>
                <a:gd name="connsiteY6" fmla="*/ 5569 h 240973"/>
                <a:gd name="connsiteX7" fmla="*/ 366008 w 366008"/>
                <a:gd name="connsiteY7" fmla="*/ 120464 h 240973"/>
                <a:gd name="connsiteX8" fmla="*/ 366008 w 366008"/>
                <a:gd name="connsiteY8" fmla="*/ 120464 h 2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08" h="240973">
                  <a:moveTo>
                    <a:pt x="366008" y="120464"/>
                  </a:moveTo>
                  <a:cubicBezTo>
                    <a:pt x="366008" y="183916"/>
                    <a:pt x="322863" y="227393"/>
                    <a:pt x="270994" y="235359"/>
                  </a:cubicBezTo>
                  <a:cubicBezTo>
                    <a:pt x="214930" y="243963"/>
                    <a:pt x="140820" y="241638"/>
                    <a:pt x="95015" y="235359"/>
                  </a:cubicBezTo>
                  <a:cubicBezTo>
                    <a:pt x="43024" y="228237"/>
                    <a:pt x="0" y="183916"/>
                    <a:pt x="0" y="120464"/>
                  </a:cubicBezTo>
                  <a:lnTo>
                    <a:pt x="0" y="120464"/>
                  </a:lnTo>
                  <a:cubicBezTo>
                    <a:pt x="0" y="57012"/>
                    <a:pt x="42819" y="10966"/>
                    <a:pt x="95015" y="5569"/>
                  </a:cubicBezTo>
                  <a:cubicBezTo>
                    <a:pt x="158099" y="-953"/>
                    <a:pt x="225751" y="-2708"/>
                    <a:pt x="270994" y="5569"/>
                  </a:cubicBezTo>
                  <a:cubicBezTo>
                    <a:pt x="322612" y="15017"/>
                    <a:pt x="366008" y="57012"/>
                    <a:pt x="366008" y="120464"/>
                  </a:cubicBezTo>
                  <a:lnTo>
                    <a:pt x="366008" y="120464"/>
                  </a:lnTo>
                  <a:close/>
                </a:path>
              </a:pathLst>
            </a:custGeom>
            <a:noFill/>
            <a:ln w="18982" cap="rnd">
              <a:solidFill>
                <a:srgbClr val="D85E9F"/>
              </a:solidFill>
              <a:prstDash val="solid"/>
              <a:round/>
            </a:ln>
          </p:spPr>
          <p:txBody>
            <a:bodyPr rtlCol="0" anchor="ctr"/>
            <a:lstStyle/>
            <a:p>
              <a:endParaRPr lang="aa-ET"/>
            </a:p>
          </p:txBody>
        </p:sp>
        <p:sp>
          <p:nvSpPr>
            <p:cNvPr id="51" name="Freeform 50">
              <a:extLst>
                <a:ext uri="{FF2B5EF4-FFF2-40B4-BE49-F238E27FC236}">
                  <a16:creationId xmlns:a16="http://schemas.microsoft.com/office/drawing/2014/main" id="{DC78480F-A360-4BC4-1520-7335BC1B2A1D}"/>
                </a:ext>
              </a:extLst>
            </p:cNvPr>
            <p:cNvSpPr/>
            <p:nvPr/>
          </p:nvSpPr>
          <p:spPr>
            <a:xfrm>
              <a:off x="3310809" y="2085755"/>
              <a:ext cx="55219" cy="16630"/>
            </a:xfrm>
            <a:custGeom>
              <a:avLst/>
              <a:gdLst>
                <a:gd name="connsiteX0" fmla="*/ 0 w 55219"/>
                <a:gd name="connsiteY0" fmla="*/ 16585 h 16630"/>
                <a:gd name="connsiteX1" fmla="*/ 27599 w 55219"/>
                <a:gd name="connsiteY1" fmla="*/ 0 h 16630"/>
                <a:gd name="connsiteX2" fmla="*/ 55220 w 55219"/>
                <a:gd name="connsiteY2" fmla="*/ 16631 h 16630"/>
              </a:gdLst>
              <a:ahLst/>
              <a:cxnLst>
                <a:cxn ang="0">
                  <a:pos x="connsiteX0" y="connsiteY0"/>
                </a:cxn>
                <a:cxn ang="0">
                  <a:pos x="connsiteX1" y="connsiteY1"/>
                </a:cxn>
                <a:cxn ang="0">
                  <a:pos x="connsiteX2" y="connsiteY2"/>
                </a:cxn>
              </a:cxnLst>
              <a:rect l="l" t="t" r="r" b="b"/>
              <a:pathLst>
                <a:path w="55219" h="16630">
                  <a:moveTo>
                    <a:pt x="0" y="16585"/>
                  </a:moveTo>
                  <a:cubicBezTo>
                    <a:pt x="5251" y="6719"/>
                    <a:pt x="15646" y="0"/>
                    <a:pt x="27599" y="0"/>
                  </a:cubicBezTo>
                  <a:cubicBezTo>
                    <a:pt x="39551" y="0"/>
                    <a:pt x="49977" y="6734"/>
                    <a:pt x="55220" y="16631"/>
                  </a:cubicBezTo>
                </a:path>
              </a:pathLst>
            </a:custGeom>
            <a:noFill/>
            <a:ln w="18982" cap="rnd">
              <a:solidFill>
                <a:srgbClr val="D85E9F"/>
              </a:solidFill>
              <a:prstDash val="solid"/>
              <a:round/>
            </a:ln>
          </p:spPr>
          <p:txBody>
            <a:bodyPr rtlCol="0" anchor="ctr"/>
            <a:lstStyle/>
            <a:p>
              <a:endParaRPr lang="aa-ET"/>
            </a:p>
          </p:txBody>
        </p:sp>
        <p:sp>
          <p:nvSpPr>
            <p:cNvPr id="52" name="Freeform 51">
              <a:extLst>
                <a:ext uri="{FF2B5EF4-FFF2-40B4-BE49-F238E27FC236}">
                  <a16:creationId xmlns:a16="http://schemas.microsoft.com/office/drawing/2014/main" id="{20BA8FD4-1EA8-5485-027B-D4E6B2DAD714}"/>
                </a:ext>
              </a:extLst>
            </p:cNvPr>
            <p:cNvSpPr/>
            <p:nvPr/>
          </p:nvSpPr>
          <p:spPr>
            <a:xfrm>
              <a:off x="3485079" y="2085755"/>
              <a:ext cx="55501" cy="17200"/>
            </a:xfrm>
            <a:custGeom>
              <a:avLst/>
              <a:gdLst>
                <a:gd name="connsiteX0" fmla="*/ 0 w 55501"/>
                <a:gd name="connsiteY0" fmla="*/ 17201 h 17200"/>
                <a:gd name="connsiteX1" fmla="*/ 27918 w 55501"/>
                <a:gd name="connsiteY1" fmla="*/ 0 h 17200"/>
                <a:gd name="connsiteX2" fmla="*/ 53465 w 55501"/>
                <a:gd name="connsiteY2" fmla="*/ 13248 h 17200"/>
                <a:gd name="connsiteX3" fmla="*/ 55501 w 55501"/>
                <a:gd name="connsiteY3" fmla="*/ 16555 h 17200"/>
              </a:gdLst>
              <a:ahLst/>
              <a:cxnLst>
                <a:cxn ang="0">
                  <a:pos x="connsiteX0" y="connsiteY0"/>
                </a:cxn>
                <a:cxn ang="0">
                  <a:pos x="connsiteX1" y="connsiteY1"/>
                </a:cxn>
                <a:cxn ang="0">
                  <a:pos x="connsiteX2" y="connsiteY2"/>
                </a:cxn>
                <a:cxn ang="0">
                  <a:pos x="connsiteX3" y="connsiteY3"/>
                </a:cxn>
              </a:cxnLst>
              <a:rect l="l" t="t" r="r" b="b"/>
              <a:pathLst>
                <a:path w="55501" h="17200">
                  <a:moveTo>
                    <a:pt x="0" y="17201"/>
                  </a:moveTo>
                  <a:cubicBezTo>
                    <a:pt x="5144" y="7000"/>
                    <a:pt x="15714" y="0"/>
                    <a:pt x="27918" y="0"/>
                  </a:cubicBezTo>
                  <a:cubicBezTo>
                    <a:pt x="38472" y="0"/>
                    <a:pt x="47804" y="5237"/>
                    <a:pt x="53465" y="13248"/>
                  </a:cubicBezTo>
                  <a:cubicBezTo>
                    <a:pt x="54209" y="14305"/>
                    <a:pt x="54893" y="15407"/>
                    <a:pt x="55501" y="16555"/>
                  </a:cubicBezTo>
                </a:path>
              </a:pathLst>
            </a:custGeom>
            <a:noFill/>
            <a:ln w="18982" cap="rnd">
              <a:solidFill>
                <a:srgbClr val="D85E9F"/>
              </a:solidFill>
              <a:prstDash val="solid"/>
              <a:round/>
            </a:ln>
          </p:spPr>
          <p:txBody>
            <a:bodyPr rtlCol="0" anchor="ctr"/>
            <a:lstStyle/>
            <a:p>
              <a:endParaRPr lang="aa-ET"/>
            </a:p>
          </p:txBody>
        </p:sp>
        <p:sp>
          <p:nvSpPr>
            <p:cNvPr id="53" name="Freeform 52">
              <a:extLst>
                <a:ext uri="{FF2B5EF4-FFF2-40B4-BE49-F238E27FC236}">
                  <a16:creationId xmlns:a16="http://schemas.microsoft.com/office/drawing/2014/main" id="{C1F32FD3-1E6A-7EC4-ED9D-9EAEB23C8609}"/>
                </a:ext>
              </a:extLst>
            </p:cNvPr>
            <p:cNvSpPr/>
            <p:nvPr/>
          </p:nvSpPr>
          <p:spPr>
            <a:xfrm>
              <a:off x="3381272" y="2161232"/>
              <a:ext cx="88076" cy="18044"/>
            </a:xfrm>
            <a:custGeom>
              <a:avLst/>
              <a:gdLst>
                <a:gd name="connsiteX0" fmla="*/ 0 w 88076"/>
                <a:gd name="connsiteY0" fmla="*/ 0 h 18044"/>
                <a:gd name="connsiteX1" fmla="*/ 43974 w 88076"/>
                <a:gd name="connsiteY1" fmla="*/ 18045 h 18044"/>
                <a:gd name="connsiteX2" fmla="*/ 88077 w 88076"/>
                <a:gd name="connsiteY2" fmla="*/ 0 h 18044"/>
              </a:gdLst>
              <a:ahLst/>
              <a:cxnLst>
                <a:cxn ang="0">
                  <a:pos x="connsiteX0" y="connsiteY0"/>
                </a:cxn>
                <a:cxn ang="0">
                  <a:pos x="connsiteX1" y="connsiteY1"/>
                </a:cxn>
                <a:cxn ang="0">
                  <a:pos x="connsiteX2" y="connsiteY2"/>
                </a:cxn>
              </a:cxnLst>
              <a:rect l="l" t="t" r="r" b="b"/>
              <a:pathLst>
                <a:path w="88076" h="18044">
                  <a:moveTo>
                    <a:pt x="0" y="0"/>
                  </a:moveTo>
                  <a:cubicBezTo>
                    <a:pt x="8305" y="10512"/>
                    <a:pt x="24878" y="18045"/>
                    <a:pt x="43974" y="18045"/>
                  </a:cubicBezTo>
                  <a:cubicBezTo>
                    <a:pt x="63070" y="18045"/>
                    <a:pt x="79855" y="10687"/>
                    <a:pt x="88077" y="0"/>
                  </a:cubicBezTo>
                </a:path>
              </a:pathLst>
            </a:custGeom>
            <a:noFill/>
            <a:ln w="18982" cap="rnd">
              <a:solidFill>
                <a:srgbClr val="D85E9F"/>
              </a:solidFill>
              <a:prstDash val="solid"/>
              <a:round/>
            </a:ln>
          </p:spPr>
          <p:txBody>
            <a:bodyPr rtlCol="0" anchor="ctr"/>
            <a:lstStyle/>
            <a:p>
              <a:endParaRPr lang="aa-ET"/>
            </a:p>
          </p:txBody>
        </p:sp>
        <p:sp>
          <p:nvSpPr>
            <p:cNvPr id="54" name="Freeform 53">
              <a:extLst>
                <a:ext uri="{FF2B5EF4-FFF2-40B4-BE49-F238E27FC236}">
                  <a16:creationId xmlns:a16="http://schemas.microsoft.com/office/drawing/2014/main" id="{588DD001-1D1A-E342-7F6B-CF9EFF4DEBA9}"/>
                </a:ext>
              </a:extLst>
            </p:cNvPr>
            <p:cNvSpPr/>
            <p:nvPr/>
          </p:nvSpPr>
          <p:spPr>
            <a:xfrm>
              <a:off x="3222520" y="2352850"/>
              <a:ext cx="394222" cy="135295"/>
            </a:xfrm>
            <a:custGeom>
              <a:avLst/>
              <a:gdLst>
                <a:gd name="connsiteX0" fmla="*/ 0 w 394222"/>
                <a:gd name="connsiteY0" fmla="*/ 135296 h 135295"/>
                <a:gd name="connsiteX1" fmla="*/ 0 w 394222"/>
                <a:gd name="connsiteY1" fmla="*/ 135296 h 135295"/>
                <a:gd name="connsiteX2" fmla="*/ 135257 w 394222"/>
                <a:gd name="connsiteY2" fmla="*/ 0 h 135295"/>
                <a:gd name="connsiteX3" fmla="*/ 258965 w 394222"/>
                <a:gd name="connsiteY3" fmla="*/ 0 h 135295"/>
                <a:gd name="connsiteX4" fmla="*/ 394222 w 394222"/>
                <a:gd name="connsiteY4" fmla="*/ 135296 h 135295"/>
                <a:gd name="connsiteX5" fmla="*/ 394222 w 394222"/>
                <a:gd name="connsiteY5" fmla="*/ 135296 h 13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222" h="135295">
                  <a:moveTo>
                    <a:pt x="0" y="135296"/>
                  </a:moveTo>
                  <a:lnTo>
                    <a:pt x="0" y="135296"/>
                  </a:lnTo>
                  <a:cubicBezTo>
                    <a:pt x="0" y="60572"/>
                    <a:pt x="60554" y="0"/>
                    <a:pt x="135257" y="0"/>
                  </a:cubicBezTo>
                  <a:lnTo>
                    <a:pt x="258965" y="0"/>
                  </a:lnTo>
                  <a:cubicBezTo>
                    <a:pt x="333668" y="0"/>
                    <a:pt x="394222" y="60572"/>
                    <a:pt x="394222" y="135296"/>
                  </a:cubicBezTo>
                  <a:lnTo>
                    <a:pt x="394222" y="135296"/>
                  </a:lnTo>
                </a:path>
              </a:pathLst>
            </a:custGeom>
            <a:noFill/>
            <a:ln w="18982" cap="rnd">
              <a:solidFill>
                <a:srgbClr val="D85E9F"/>
              </a:solidFill>
              <a:prstDash val="solid"/>
              <a:round/>
            </a:ln>
          </p:spPr>
          <p:txBody>
            <a:bodyPr rtlCol="0" anchor="ctr"/>
            <a:lstStyle/>
            <a:p>
              <a:endParaRPr lang="aa-ET"/>
            </a:p>
          </p:txBody>
        </p:sp>
        <p:sp>
          <p:nvSpPr>
            <p:cNvPr id="55" name="Freeform 54">
              <a:extLst>
                <a:ext uri="{FF2B5EF4-FFF2-40B4-BE49-F238E27FC236}">
                  <a16:creationId xmlns:a16="http://schemas.microsoft.com/office/drawing/2014/main" id="{6D6D3A60-55CB-83E1-E41D-84A2D04C17C2}"/>
                </a:ext>
              </a:extLst>
            </p:cNvPr>
            <p:cNvSpPr/>
            <p:nvPr/>
          </p:nvSpPr>
          <p:spPr>
            <a:xfrm>
              <a:off x="3608429" y="1914248"/>
              <a:ext cx="32028" cy="56581"/>
            </a:xfrm>
            <a:custGeom>
              <a:avLst/>
              <a:gdLst>
                <a:gd name="connsiteX0" fmla="*/ 0 w 32028"/>
                <a:gd name="connsiteY0" fmla="*/ 56581 h 56581"/>
                <a:gd name="connsiteX1" fmla="*/ 32029 w 32028"/>
                <a:gd name="connsiteY1" fmla="*/ 0 h 56581"/>
              </a:gdLst>
              <a:ahLst/>
              <a:cxnLst>
                <a:cxn ang="0">
                  <a:pos x="connsiteX0" y="connsiteY0"/>
                </a:cxn>
                <a:cxn ang="0">
                  <a:pos x="connsiteX1" y="connsiteY1"/>
                </a:cxn>
              </a:cxnLst>
              <a:rect l="l" t="t" r="r" b="b"/>
              <a:pathLst>
                <a:path w="32028" h="56581">
                  <a:moveTo>
                    <a:pt x="0" y="56581"/>
                  </a:moveTo>
                  <a:lnTo>
                    <a:pt x="32029" y="0"/>
                  </a:lnTo>
                </a:path>
              </a:pathLst>
            </a:custGeom>
            <a:ln w="18982" cap="rnd">
              <a:solidFill>
                <a:srgbClr val="D85E9F"/>
              </a:solidFill>
              <a:prstDash val="solid"/>
              <a:round/>
            </a:ln>
          </p:spPr>
          <p:txBody>
            <a:bodyPr rtlCol="0" anchor="ctr"/>
            <a:lstStyle/>
            <a:p>
              <a:endParaRPr lang="aa-ET"/>
            </a:p>
          </p:txBody>
        </p:sp>
        <p:sp>
          <p:nvSpPr>
            <p:cNvPr id="56" name="Freeform 55">
              <a:extLst>
                <a:ext uri="{FF2B5EF4-FFF2-40B4-BE49-F238E27FC236}">
                  <a16:creationId xmlns:a16="http://schemas.microsoft.com/office/drawing/2014/main" id="{6DA3ED76-03CB-E9EE-8117-8A18138F3749}"/>
                </a:ext>
              </a:extLst>
            </p:cNvPr>
            <p:cNvSpPr/>
            <p:nvPr/>
          </p:nvSpPr>
          <p:spPr>
            <a:xfrm rot="-4603200">
              <a:off x="3613413" y="1853074"/>
              <a:ext cx="72431" cy="72451"/>
            </a:xfrm>
            <a:custGeom>
              <a:avLst/>
              <a:gdLst>
                <a:gd name="connsiteX0" fmla="*/ 72431 w 72431"/>
                <a:gd name="connsiteY0" fmla="*/ 36226 h 72451"/>
                <a:gd name="connsiteX1" fmla="*/ 36215 w 72431"/>
                <a:gd name="connsiteY1" fmla="*/ 72452 h 72451"/>
                <a:gd name="connsiteX2" fmla="*/ 0 w 72431"/>
                <a:gd name="connsiteY2" fmla="*/ 36226 h 72451"/>
                <a:gd name="connsiteX3" fmla="*/ 36215 w 72431"/>
                <a:gd name="connsiteY3" fmla="*/ 0 h 72451"/>
                <a:gd name="connsiteX4" fmla="*/ 72431 w 72431"/>
                <a:gd name="connsiteY4" fmla="*/ 36226 h 7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1" h="72451">
                  <a:moveTo>
                    <a:pt x="72431" y="36226"/>
                  </a:moveTo>
                  <a:cubicBezTo>
                    <a:pt x="72431" y="56233"/>
                    <a:pt x="56217" y="72452"/>
                    <a:pt x="36215" y="72452"/>
                  </a:cubicBezTo>
                  <a:cubicBezTo>
                    <a:pt x="16214" y="72452"/>
                    <a:pt x="0" y="56233"/>
                    <a:pt x="0" y="36226"/>
                  </a:cubicBezTo>
                  <a:cubicBezTo>
                    <a:pt x="0" y="16219"/>
                    <a:pt x="16214" y="0"/>
                    <a:pt x="36215" y="0"/>
                  </a:cubicBezTo>
                  <a:cubicBezTo>
                    <a:pt x="56217" y="0"/>
                    <a:pt x="72431" y="16219"/>
                    <a:pt x="72431" y="36226"/>
                  </a:cubicBezTo>
                  <a:close/>
                </a:path>
              </a:pathLst>
            </a:custGeom>
            <a:noFill/>
            <a:ln w="18982" cap="rnd">
              <a:solidFill>
                <a:srgbClr val="D85E9F"/>
              </a:solidFill>
              <a:prstDash val="solid"/>
              <a:round/>
            </a:ln>
          </p:spPr>
          <p:txBody>
            <a:bodyPr rtlCol="0" anchor="ctr"/>
            <a:lstStyle/>
            <a:p>
              <a:endParaRPr lang="aa-ET"/>
            </a:p>
          </p:txBody>
        </p:sp>
        <p:sp>
          <p:nvSpPr>
            <p:cNvPr id="57" name="Freeform 56">
              <a:extLst>
                <a:ext uri="{FF2B5EF4-FFF2-40B4-BE49-F238E27FC236}">
                  <a16:creationId xmlns:a16="http://schemas.microsoft.com/office/drawing/2014/main" id="{63AC7B10-8B46-9FEC-FF46-F153CF1F3CE7}"/>
                </a:ext>
              </a:extLst>
            </p:cNvPr>
            <p:cNvSpPr/>
            <p:nvPr/>
          </p:nvSpPr>
          <p:spPr>
            <a:xfrm>
              <a:off x="3197695" y="1914248"/>
              <a:ext cx="32028" cy="56581"/>
            </a:xfrm>
            <a:custGeom>
              <a:avLst/>
              <a:gdLst>
                <a:gd name="connsiteX0" fmla="*/ 32029 w 32028"/>
                <a:gd name="connsiteY0" fmla="*/ 56581 h 56581"/>
                <a:gd name="connsiteX1" fmla="*/ 0 w 32028"/>
                <a:gd name="connsiteY1" fmla="*/ 0 h 56581"/>
              </a:gdLst>
              <a:ahLst/>
              <a:cxnLst>
                <a:cxn ang="0">
                  <a:pos x="connsiteX0" y="connsiteY0"/>
                </a:cxn>
                <a:cxn ang="0">
                  <a:pos x="connsiteX1" y="connsiteY1"/>
                </a:cxn>
              </a:cxnLst>
              <a:rect l="l" t="t" r="r" b="b"/>
              <a:pathLst>
                <a:path w="32028" h="56581">
                  <a:moveTo>
                    <a:pt x="32029" y="56581"/>
                  </a:moveTo>
                  <a:lnTo>
                    <a:pt x="0" y="0"/>
                  </a:lnTo>
                </a:path>
              </a:pathLst>
            </a:custGeom>
            <a:ln w="18982" cap="rnd">
              <a:solidFill>
                <a:srgbClr val="D85E9F"/>
              </a:solidFill>
              <a:prstDash val="solid"/>
              <a:round/>
            </a:ln>
          </p:spPr>
          <p:txBody>
            <a:bodyPr rtlCol="0" anchor="ctr"/>
            <a:lstStyle/>
            <a:p>
              <a:endParaRPr lang="aa-ET"/>
            </a:p>
          </p:txBody>
        </p:sp>
        <p:sp>
          <p:nvSpPr>
            <p:cNvPr id="58" name="Freeform 57">
              <a:extLst>
                <a:ext uri="{FF2B5EF4-FFF2-40B4-BE49-F238E27FC236}">
                  <a16:creationId xmlns:a16="http://schemas.microsoft.com/office/drawing/2014/main" id="{F84FFFA1-EEBD-D09C-1C02-5697B3DD5A3B}"/>
                </a:ext>
              </a:extLst>
            </p:cNvPr>
            <p:cNvSpPr/>
            <p:nvPr/>
          </p:nvSpPr>
          <p:spPr>
            <a:xfrm rot="-2700000">
              <a:off x="3152200" y="1853125"/>
              <a:ext cx="72431" cy="72451"/>
            </a:xfrm>
            <a:custGeom>
              <a:avLst/>
              <a:gdLst>
                <a:gd name="connsiteX0" fmla="*/ 72431 w 72431"/>
                <a:gd name="connsiteY0" fmla="*/ 36226 h 72451"/>
                <a:gd name="connsiteX1" fmla="*/ 36216 w 72431"/>
                <a:gd name="connsiteY1" fmla="*/ 72452 h 72451"/>
                <a:gd name="connsiteX2" fmla="*/ 0 w 72431"/>
                <a:gd name="connsiteY2" fmla="*/ 36226 h 72451"/>
                <a:gd name="connsiteX3" fmla="*/ 36216 w 72431"/>
                <a:gd name="connsiteY3" fmla="*/ 0 h 72451"/>
                <a:gd name="connsiteX4" fmla="*/ 72431 w 72431"/>
                <a:gd name="connsiteY4" fmla="*/ 36226 h 7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1" h="72451">
                  <a:moveTo>
                    <a:pt x="72431" y="36226"/>
                  </a:moveTo>
                  <a:cubicBezTo>
                    <a:pt x="72431" y="56233"/>
                    <a:pt x="56217" y="72452"/>
                    <a:pt x="36216" y="72452"/>
                  </a:cubicBezTo>
                  <a:cubicBezTo>
                    <a:pt x="16215" y="72452"/>
                    <a:pt x="0" y="56233"/>
                    <a:pt x="0" y="36226"/>
                  </a:cubicBezTo>
                  <a:cubicBezTo>
                    <a:pt x="0" y="16219"/>
                    <a:pt x="16215" y="0"/>
                    <a:pt x="36216" y="0"/>
                  </a:cubicBezTo>
                  <a:cubicBezTo>
                    <a:pt x="56217" y="0"/>
                    <a:pt x="72431" y="16219"/>
                    <a:pt x="72431" y="36226"/>
                  </a:cubicBezTo>
                  <a:close/>
                </a:path>
              </a:pathLst>
            </a:custGeom>
            <a:noFill/>
            <a:ln w="18982" cap="rnd">
              <a:solidFill>
                <a:srgbClr val="D85E9F"/>
              </a:solidFill>
              <a:prstDash val="solid"/>
              <a:round/>
            </a:ln>
          </p:spPr>
          <p:txBody>
            <a:bodyPr rtlCol="0" anchor="ctr"/>
            <a:lstStyle/>
            <a:p>
              <a:endParaRPr lang="aa-ET"/>
            </a:p>
          </p:txBody>
        </p:sp>
      </p:grpSp>
    </p:spTree>
    <p:extLst>
      <p:ext uri="{BB962C8B-B14F-4D97-AF65-F5344CB8AC3E}">
        <p14:creationId xmlns:p14="http://schemas.microsoft.com/office/powerpoint/2010/main" val="24199698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6" name="Google Shape;360;p47">
            <a:extLst>
              <a:ext uri="{FF2B5EF4-FFF2-40B4-BE49-F238E27FC236}">
                <a16:creationId xmlns:a16="http://schemas.microsoft.com/office/drawing/2014/main" id="{6FED7072-F8B8-6856-C4C0-4C28BF2F4F86}"/>
              </a:ext>
            </a:extLst>
          </p:cNvPr>
          <p:cNvSpPr txBox="1"/>
          <p:nvPr userDrawn="1"/>
        </p:nvSpPr>
        <p:spPr>
          <a:xfrm>
            <a:off x="5909187" y="1386936"/>
            <a:ext cx="2821938" cy="1735317"/>
          </a:xfrm>
          <a:prstGeom prst="rect">
            <a:avLst/>
          </a:prstGeom>
          <a:noFill/>
          <a:ln>
            <a:noFill/>
          </a:ln>
        </p:spPr>
        <p:txBody>
          <a:bodyPr spcFirstLastPara="1" wrap="square" lIns="91425" tIns="91425" rIns="91425" bIns="91425" anchor="t" anchorCtr="0">
            <a:spAutoFit/>
          </a:bodyPr>
          <a:lstStyle/>
          <a:p>
            <a:pPr lvl="0" algn="r" rtl="1">
              <a:lnSpc>
                <a:spcPct val="115000"/>
              </a:lnSpc>
              <a:spcBef>
                <a:spcPts val="0"/>
              </a:spcBef>
              <a:spcAft>
                <a:spcPts val="0"/>
              </a:spcAft>
              <a:buClr>
                <a:srgbClr val="D85E9F"/>
              </a:buClr>
              <a:buSzPts val="1100"/>
            </a:pPr>
            <a:r>
              <a:rPr lang="x-none" b="1" dirty="0">
                <a:solidFill>
                  <a:srgbClr val="D75E9F"/>
                </a:solidFill>
                <a:latin typeface="Heebo"/>
                <a:ea typeface="Heebo"/>
                <a:cs typeface="Heebo"/>
                <a:sym typeface="Heebo"/>
              </a:rPr>
              <a:t>איך כותבים פרומפט טוב? </a:t>
            </a:r>
            <a:endParaRPr b="1" dirty="0">
              <a:solidFill>
                <a:srgbClr val="D75E9F"/>
              </a:solidFill>
              <a:latin typeface="Heebo"/>
              <a:ea typeface="Heebo"/>
              <a:cs typeface="Heebo"/>
              <a:sym typeface="Heebo"/>
            </a:endParaRPr>
          </a:p>
          <a:p>
            <a:pPr marL="184150" lvl="0" indent="-174625" algn="r" rtl="1">
              <a:lnSpc>
                <a:spcPct val="115000"/>
              </a:lnSpc>
              <a:spcBef>
                <a:spcPts val="0"/>
              </a:spcBef>
              <a:spcAft>
                <a:spcPts val="500"/>
              </a:spcAft>
              <a:buClr>
                <a:srgbClr val="D85E9F"/>
              </a:buClr>
              <a:buSzPts val="1600"/>
              <a:buFont typeface="Arial" panose="020B0604020202020204" pitchFamily="34" charset="0"/>
              <a:buChar char="•"/>
            </a:pPr>
            <a:r>
              <a:rPr lang="x-none" b="1" dirty="0">
                <a:solidFill>
                  <a:srgbClr val="435269"/>
                </a:solidFill>
                <a:latin typeface="Calibri" panose="020F0502020204030204" pitchFamily="34" charset="0"/>
                <a:ea typeface="Heebo"/>
                <a:cs typeface="Calibri" panose="020F0502020204030204" pitchFamily="34" charset="0"/>
                <a:sym typeface="Heebo"/>
              </a:rPr>
              <a:t>הקשר:</a:t>
            </a:r>
            <a:r>
              <a:rPr lang="he-IL" b="1" dirty="0">
                <a:solidFill>
                  <a:srgbClr val="435269"/>
                </a:solidFill>
                <a:latin typeface="Calibri" panose="020F0502020204030204" pitchFamily="34" charset="0"/>
                <a:ea typeface="Heebo"/>
                <a:cs typeface="Calibri" panose="020F0502020204030204" pitchFamily="34" charset="0"/>
                <a:sym typeface="Heebo"/>
              </a:rPr>
              <a:t> </a:t>
            </a:r>
            <a:r>
              <a:rPr lang="x-none" dirty="0">
                <a:solidFill>
                  <a:srgbClr val="435269"/>
                </a:solidFill>
                <a:latin typeface="Calibri" panose="020F0502020204030204" pitchFamily="34" charset="0"/>
                <a:ea typeface="Heebo"/>
                <a:cs typeface="Calibri" panose="020F0502020204030204" pitchFamily="34" charset="0"/>
                <a:sym typeface="Heebo"/>
              </a:rPr>
              <a:t>תיאור קצר של המידע שאנחנו רוצים להשיג. </a:t>
            </a:r>
            <a:endParaRPr dirty="0">
              <a:solidFill>
                <a:srgbClr val="435269"/>
              </a:solidFill>
              <a:latin typeface="Calibri" panose="020F0502020204030204" pitchFamily="34" charset="0"/>
              <a:ea typeface="Heebo"/>
              <a:cs typeface="Calibri" panose="020F0502020204030204" pitchFamily="34" charset="0"/>
              <a:sym typeface="Heebo"/>
            </a:endParaRPr>
          </a:p>
          <a:p>
            <a:pPr marL="184150" lvl="0" indent="-174625" algn="r" rtl="1">
              <a:lnSpc>
                <a:spcPct val="115000"/>
              </a:lnSpc>
              <a:spcBef>
                <a:spcPts val="0"/>
              </a:spcBef>
              <a:spcAft>
                <a:spcPts val="0"/>
              </a:spcAft>
              <a:buClr>
                <a:srgbClr val="D85E9F"/>
              </a:buClr>
              <a:buSzPts val="1600"/>
              <a:buFont typeface="Arial" panose="020B0604020202020204" pitchFamily="34" charset="0"/>
              <a:buChar char="•"/>
            </a:pPr>
            <a:r>
              <a:rPr lang="x-none" b="1" dirty="0">
                <a:solidFill>
                  <a:srgbClr val="435269"/>
                </a:solidFill>
                <a:latin typeface="Calibri" panose="020F0502020204030204" pitchFamily="34" charset="0"/>
                <a:ea typeface="Heebo"/>
                <a:cs typeface="Calibri" panose="020F0502020204030204" pitchFamily="34" charset="0"/>
                <a:sym typeface="Heebo"/>
              </a:rPr>
              <a:t>מידע ספציפי</a:t>
            </a:r>
            <a:r>
              <a:rPr lang="x-none" dirty="0">
                <a:solidFill>
                  <a:srgbClr val="435269"/>
                </a:solidFill>
                <a:latin typeface="Calibri" panose="020F0502020204030204" pitchFamily="34" charset="0"/>
                <a:ea typeface="Heebo"/>
                <a:cs typeface="Calibri" panose="020F0502020204030204" pitchFamily="34" charset="0"/>
                <a:sym typeface="Heebo"/>
              </a:rPr>
              <a:t>:</a:t>
            </a:r>
            <a:r>
              <a:rPr lang="he-IL" dirty="0">
                <a:solidFill>
                  <a:srgbClr val="435269"/>
                </a:solidFill>
                <a:latin typeface="Calibri" panose="020F0502020204030204" pitchFamily="34" charset="0"/>
                <a:ea typeface="Heebo"/>
                <a:cs typeface="Calibri" panose="020F0502020204030204" pitchFamily="34" charset="0"/>
                <a:sym typeface="Heebo"/>
              </a:rPr>
              <a:t> </a:t>
            </a:r>
            <a:r>
              <a:rPr lang="x-none" dirty="0">
                <a:solidFill>
                  <a:srgbClr val="435269"/>
                </a:solidFill>
                <a:latin typeface="Calibri" panose="020F0502020204030204" pitchFamily="34" charset="0"/>
                <a:ea typeface="Heebo"/>
                <a:cs typeface="Calibri" panose="020F0502020204030204" pitchFamily="34" charset="0"/>
                <a:sym typeface="Heebo"/>
              </a:rPr>
              <a:t>ברור ותמציתי</a:t>
            </a:r>
            <a:r>
              <a:rPr lang="he-IL" dirty="0">
                <a:solidFill>
                  <a:srgbClr val="435269"/>
                </a:solidFill>
                <a:latin typeface="Calibri" panose="020F0502020204030204" pitchFamily="34" charset="0"/>
                <a:ea typeface="Heebo"/>
                <a:cs typeface="Calibri" panose="020F0502020204030204" pitchFamily="34" charset="0"/>
                <a:sym typeface="Heebo"/>
              </a:rPr>
              <a:t>, </a:t>
            </a:r>
            <a:r>
              <a:rPr lang="x-none" dirty="0">
                <a:solidFill>
                  <a:srgbClr val="435269"/>
                </a:solidFill>
                <a:latin typeface="Calibri" panose="020F0502020204030204" pitchFamily="34" charset="0"/>
                <a:ea typeface="Heebo"/>
                <a:cs typeface="Calibri" panose="020F0502020204030204" pitchFamily="34" charset="0"/>
                <a:sym typeface="Heebo"/>
              </a:rPr>
              <a:t>עם כל המידע הדרוש כדי לעזור ל</a:t>
            </a:r>
            <a:r>
              <a:rPr lang="he-IL" dirty="0">
                <a:solidFill>
                  <a:srgbClr val="435269"/>
                </a:solidFill>
                <a:latin typeface="Calibri" panose="020F0502020204030204" pitchFamily="34" charset="0"/>
                <a:ea typeface="Heebo"/>
                <a:cs typeface="Calibri" panose="020F0502020204030204" pitchFamily="34" charset="0"/>
                <a:sym typeface="Heebo"/>
              </a:rPr>
              <a:t>-</a:t>
            </a:r>
            <a:r>
              <a:rPr lang="x-none" dirty="0">
                <a:solidFill>
                  <a:srgbClr val="435269"/>
                </a:solidFill>
                <a:latin typeface="Calibri" panose="020F0502020204030204" pitchFamily="34" charset="0"/>
                <a:ea typeface="Heebo"/>
                <a:cs typeface="Calibri" panose="020F0502020204030204" pitchFamily="34" charset="0"/>
                <a:sym typeface="Heebo"/>
              </a:rPr>
              <a:t>ChatGPT להבין את צרכינו</a:t>
            </a:r>
            <a:r>
              <a:rPr lang="en-US" dirty="0">
                <a:solidFill>
                  <a:srgbClr val="435269"/>
                </a:solidFill>
                <a:latin typeface="Calibri" panose="020F0502020204030204" pitchFamily="34" charset="0"/>
                <a:ea typeface="Heebo"/>
                <a:cs typeface="Calibri" panose="020F0502020204030204" pitchFamily="34" charset="0"/>
                <a:sym typeface="Heebo"/>
              </a:rPr>
              <a:t>.</a:t>
            </a:r>
            <a:endParaRPr dirty="0">
              <a:solidFill>
                <a:srgbClr val="435269"/>
              </a:solidFill>
              <a:latin typeface="Calibri" panose="020F0502020204030204" pitchFamily="34" charset="0"/>
              <a:ea typeface="Heebo"/>
              <a:cs typeface="Calibri" panose="020F0502020204030204" pitchFamily="34" charset="0"/>
              <a:sym typeface="Heebo"/>
            </a:endParaRPr>
          </a:p>
        </p:txBody>
      </p:sp>
      <p:sp>
        <p:nvSpPr>
          <p:cNvPr id="8" name="Google Shape;361;p47">
            <a:extLst>
              <a:ext uri="{FF2B5EF4-FFF2-40B4-BE49-F238E27FC236}">
                <a16:creationId xmlns:a16="http://schemas.microsoft.com/office/drawing/2014/main" id="{4C337B9F-23AD-C10D-3EB2-DD28D0E44589}"/>
              </a:ext>
            </a:extLst>
          </p:cNvPr>
          <p:cNvSpPr txBox="1"/>
          <p:nvPr userDrawn="1"/>
        </p:nvSpPr>
        <p:spPr>
          <a:xfrm>
            <a:off x="1799303" y="808570"/>
            <a:ext cx="7011072" cy="538579"/>
          </a:xfrm>
          <a:prstGeom prst="rect">
            <a:avLst/>
          </a:prstGeom>
          <a:noFill/>
          <a:ln>
            <a:noFill/>
          </a:ln>
        </p:spPr>
        <p:txBody>
          <a:bodyPr spcFirstLastPara="1" wrap="square" lIns="91425" tIns="91425" rIns="91425" bIns="91425" anchor="t" anchorCtr="0">
            <a:spAutoFit/>
          </a:bodyPr>
          <a:lstStyle/>
          <a:p>
            <a:pPr marL="0" lvl="0" indent="0" algn="r" rtl="1">
              <a:lnSpc>
                <a:spcPct val="115000"/>
              </a:lnSpc>
              <a:spcBef>
                <a:spcPts val="0"/>
              </a:spcBef>
              <a:spcAft>
                <a:spcPts val="0"/>
              </a:spcAft>
              <a:buClr>
                <a:schemeClr val="dk1"/>
              </a:buClr>
              <a:buSzPts val="1100"/>
              <a:buFont typeface="Arial"/>
              <a:buNone/>
            </a:pPr>
            <a:r>
              <a:rPr lang="x-none" sz="2000" b="1" dirty="0">
                <a:solidFill>
                  <a:srgbClr val="D75E9F"/>
                </a:solidFill>
                <a:latin typeface="Calibri" panose="020F0502020204030204" pitchFamily="34" charset="0"/>
                <a:ea typeface="Heebo"/>
                <a:cs typeface="Calibri" panose="020F0502020204030204" pitchFamily="34" charset="0"/>
                <a:sym typeface="Heebo"/>
              </a:rPr>
              <a:t>פרומפט</a:t>
            </a:r>
            <a:r>
              <a:rPr lang="x-none" sz="2000" dirty="0">
                <a:solidFill>
                  <a:srgbClr val="D75E9F"/>
                </a:solidFill>
                <a:latin typeface="Calibri" panose="020F0502020204030204" pitchFamily="34" charset="0"/>
                <a:ea typeface="Heebo"/>
                <a:cs typeface="Calibri" panose="020F0502020204030204" pitchFamily="34" charset="0"/>
                <a:sym typeface="Heebo"/>
              </a:rPr>
              <a:t>:</a:t>
            </a:r>
            <a:r>
              <a:rPr lang="he-IL" sz="2000" dirty="0">
                <a:solidFill>
                  <a:schemeClr val="dk1"/>
                </a:solidFill>
                <a:latin typeface="Calibri" panose="020F0502020204030204" pitchFamily="34" charset="0"/>
                <a:ea typeface="Heebo"/>
                <a:cs typeface="Calibri" panose="020F0502020204030204" pitchFamily="34" charset="0"/>
                <a:sym typeface="Heebo"/>
              </a:rPr>
              <a:t> </a:t>
            </a:r>
            <a:r>
              <a:rPr lang="x-none" sz="2000" dirty="0">
                <a:solidFill>
                  <a:srgbClr val="435269"/>
                </a:solidFill>
                <a:latin typeface="Calibri" panose="020F0502020204030204" pitchFamily="34" charset="0"/>
                <a:ea typeface="Heebo"/>
                <a:cs typeface="Calibri" panose="020F0502020204030204" pitchFamily="34" charset="0"/>
                <a:sym typeface="Heebo"/>
              </a:rPr>
              <a:t>שאילתא/הנחייה אותה אנו נכניס אל הבינה המלאכותית</a:t>
            </a:r>
            <a:endParaRPr sz="2000" dirty="0">
              <a:solidFill>
                <a:srgbClr val="435269"/>
              </a:solidFill>
              <a:latin typeface="Calibri" panose="020F0502020204030204" pitchFamily="34" charset="0"/>
              <a:ea typeface="Heebo"/>
              <a:cs typeface="Calibri" panose="020F0502020204030204" pitchFamily="34" charset="0"/>
              <a:sym typeface="Heebo"/>
            </a:endParaRPr>
          </a:p>
        </p:txBody>
      </p:sp>
      <p:sp>
        <p:nvSpPr>
          <p:cNvPr id="11" name="Google Shape;360;p47">
            <a:extLst>
              <a:ext uri="{FF2B5EF4-FFF2-40B4-BE49-F238E27FC236}">
                <a16:creationId xmlns:a16="http://schemas.microsoft.com/office/drawing/2014/main" id="{5716788A-380C-2848-3841-B13AA743A1D3}"/>
              </a:ext>
            </a:extLst>
          </p:cNvPr>
          <p:cNvSpPr txBox="1"/>
          <p:nvPr userDrawn="1"/>
        </p:nvSpPr>
        <p:spPr>
          <a:xfrm>
            <a:off x="285136" y="1644553"/>
            <a:ext cx="5397909" cy="1239796"/>
          </a:xfrm>
          <a:prstGeom prst="rect">
            <a:avLst/>
          </a:prstGeom>
          <a:noFill/>
          <a:ln>
            <a:noFill/>
          </a:ln>
        </p:spPr>
        <p:txBody>
          <a:bodyPr spcFirstLastPara="1" wrap="square" lIns="91425" tIns="91425" rIns="91425" bIns="91425" anchor="t" anchorCtr="0">
            <a:spAutoFit/>
          </a:bodyPr>
          <a:lstStyle/>
          <a:p>
            <a:pPr marL="184150" lvl="0" indent="-174625" algn="r" rtl="1">
              <a:lnSpc>
                <a:spcPct val="115000"/>
              </a:lnSpc>
              <a:spcBef>
                <a:spcPts val="0"/>
              </a:spcBef>
              <a:spcAft>
                <a:spcPts val="500"/>
              </a:spcAft>
              <a:buClr>
                <a:srgbClr val="D85E9F"/>
              </a:buClr>
              <a:buSzPts val="1600"/>
              <a:buFont typeface="Arial" panose="020B0604020202020204" pitchFamily="34" charset="0"/>
              <a:buChar char="•"/>
            </a:pPr>
            <a:r>
              <a:rPr lang="x-none" b="1" dirty="0">
                <a:solidFill>
                  <a:srgbClr val="435269"/>
                </a:solidFill>
                <a:latin typeface="Calibri" panose="020F0502020204030204" pitchFamily="34" charset="0"/>
                <a:ea typeface="Heebo"/>
                <a:cs typeface="Calibri" panose="020F0502020204030204" pitchFamily="34" charset="0"/>
                <a:sym typeface="Heebo"/>
              </a:rPr>
              <a:t>כוונה</a:t>
            </a:r>
            <a:r>
              <a:rPr lang="en-US" b="1" dirty="0">
                <a:solidFill>
                  <a:srgbClr val="435269"/>
                </a:solidFill>
                <a:latin typeface="Calibri" panose="020F0502020204030204" pitchFamily="34" charset="0"/>
                <a:ea typeface="Heebo"/>
                <a:cs typeface="Calibri" panose="020F0502020204030204" pitchFamily="34" charset="0"/>
                <a:sym typeface="Heebo"/>
              </a:rPr>
              <a:t>/</a:t>
            </a:r>
            <a:r>
              <a:rPr lang="x-none" b="1" dirty="0">
                <a:solidFill>
                  <a:srgbClr val="435269"/>
                </a:solidFill>
                <a:latin typeface="Calibri" panose="020F0502020204030204" pitchFamily="34" charset="0"/>
                <a:ea typeface="Heebo"/>
                <a:cs typeface="Calibri" panose="020F0502020204030204" pitchFamily="34" charset="0"/>
                <a:sym typeface="Heebo"/>
              </a:rPr>
              <a:t>יעד</a:t>
            </a:r>
            <a:r>
              <a:rPr lang="he-IL" dirty="0">
                <a:solidFill>
                  <a:srgbClr val="435269"/>
                </a:solidFill>
                <a:latin typeface="Calibri" panose="020F0502020204030204" pitchFamily="34" charset="0"/>
                <a:ea typeface="Heebo"/>
                <a:cs typeface="Calibri" panose="020F0502020204030204" pitchFamily="34" charset="0"/>
                <a:sym typeface="Heebo"/>
              </a:rPr>
              <a:t>: ק</a:t>
            </a:r>
            <a:r>
              <a:rPr lang="x-none" dirty="0">
                <a:solidFill>
                  <a:srgbClr val="435269"/>
                </a:solidFill>
                <a:latin typeface="Calibri" panose="020F0502020204030204" pitchFamily="34" charset="0"/>
                <a:ea typeface="Heebo"/>
                <a:cs typeface="Calibri" panose="020F0502020204030204" pitchFamily="34" charset="0"/>
                <a:sym typeface="Heebo"/>
              </a:rPr>
              <a:t>הל ה</a:t>
            </a:r>
            <a:r>
              <a:rPr lang="he-IL" dirty="0">
                <a:solidFill>
                  <a:srgbClr val="435269"/>
                </a:solidFill>
                <a:latin typeface="Calibri" panose="020F0502020204030204" pitchFamily="34" charset="0"/>
                <a:ea typeface="Heebo"/>
                <a:cs typeface="Calibri" panose="020F0502020204030204" pitchFamily="34" charset="0"/>
                <a:sym typeface="Heebo"/>
              </a:rPr>
              <a:t>י</a:t>
            </a:r>
            <a:r>
              <a:rPr lang="x-none" dirty="0">
                <a:solidFill>
                  <a:srgbClr val="435269"/>
                </a:solidFill>
                <a:latin typeface="Calibri" panose="020F0502020204030204" pitchFamily="34" charset="0"/>
                <a:ea typeface="Heebo"/>
                <a:cs typeface="Calibri" panose="020F0502020204030204" pitchFamily="34" charset="0"/>
                <a:sym typeface="Heebo"/>
              </a:rPr>
              <a:t>עד</a:t>
            </a:r>
            <a:r>
              <a:rPr lang="he-IL" dirty="0">
                <a:solidFill>
                  <a:srgbClr val="435269"/>
                </a:solidFill>
                <a:latin typeface="Calibri" panose="020F0502020204030204" pitchFamily="34" charset="0"/>
                <a:ea typeface="Heebo"/>
                <a:cs typeface="Calibri" panose="020F0502020204030204" pitchFamily="34" charset="0"/>
                <a:sym typeface="Heebo"/>
              </a:rPr>
              <a:t>, </a:t>
            </a:r>
            <a:r>
              <a:rPr lang="x-none" dirty="0">
                <a:solidFill>
                  <a:srgbClr val="435269"/>
                </a:solidFill>
                <a:latin typeface="Calibri" panose="020F0502020204030204" pitchFamily="34" charset="0"/>
                <a:ea typeface="Heebo"/>
                <a:cs typeface="Calibri" panose="020F0502020204030204" pitchFamily="34" charset="0"/>
                <a:sym typeface="Heebo"/>
              </a:rPr>
              <a:t>סוג המידע שאנחנו צריכים</a:t>
            </a:r>
            <a:r>
              <a:rPr lang="he-IL" dirty="0">
                <a:solidFill>
                  <a:srgbClr val="435269"/>
                </a:solidFill>
                <a:latin typeface="Calibri" panose="020F0502020204030204" pitchFamily="34" charset="0"/>
                <a:ea typeface="Heebo"/>
                <a:cs typeface="Calibri" panose="020F0502020204030204" pitchFamily="34" charset="0"/>
                <a:sym typeface="Heebo"/>
              </a:rPr>
              <a:t>.</a:t>
            </a:r>
            <a:r>
              <a:rPr lang="x-none" dirty="0">
                <a:solidFill>
                  <a:srgbClr val="435269"/>
                </a:solidFill>
                <a:latin typeface="Calibri" panose="020F0502020204030204" pitchFamily="34" charset="0"/>
                <a:ea typeface="Heebo"/>
                <a:cs typeface="Calibri" panose="020F0502020204030204" pitchFamily="34" charset="0"/>
                <a:sym typeface="Heebo"/>
              </a:rPr>
              <a:t> לדוגמה</a:t>
            </a:r>
            <a:r>
              <a:rPr lang="he-IL" dirty="0">
                <a:solidFill>
                  <a:srgbClr val="435269"/>
                </a:solidFill>
                <a:latin typeface="Calibri" panose="020F0502020204030204" pitchFamily="34" charset="0"/>
                <a:ea typeface="Heebo"/>
                <a:cs typeface="Calibri" panose="020F0502020204030204" pitchFamily="34" charset="0"/>
                <a:sym typeface="Heebo"/>
              </a:rPr>
              <a:t>:</a:t>
            </a:r>
            <a:r>
              <a:rPr lang="x-none" dirty="0">
                <a:solidFill>
                  <a:srgbClr val="435269"/>
                </a:solidFill>
                <a:latin typeface="Calibri" panose="020F0502020204030204" pitchFamily="34" charset="0"/>
                <a:ea typeface="Heebo"/>
                <a:cs typeface="Calibri" panose="020F0502020204030204" pitchFamily="34" charset="0"/>
                <a:sym typeface="Heebo"/>
              </a:rPr>
              <a:t> אם אנחנו צריכים מידע על נושא מסוי</a:t>
            </a:r>
            <a:r>
              <a:rPr lang="he-IL" dirty="0">
                <a:solidFill>
                  <a:srgbClr val="435269"/>
                </a:solidFill>
                <a:latin typeface="Calibri" panose="020F0502020204030204" pitchFamily="34" charset="0"/>
                <a:ea typeface="Heebo"/>
                <a:cs typeface="Calibri" panose="020F0502020204030204" pitchFamily="34" charset="0"/>
                <a:sym typeface="Heebo"/>
              </a:rPr>
              <a:t>ם,</a:t>
            </a:r>
            <a:r>
              <a:rPr lang="x-none" dirty="0">
                <a:solidFill>
                  <a:srgbClr val="435269"/>
                </a:solidFill>
                <a:latin typeface="Calibri" panose="020F0502020204030204" pitchFamily="34" charset="0"/>
                <a:ea typeface="Heebo"/>
                <a:cs typeface="Calibri" panose="020F0502020204030204" pitchFamily="34" charset="0"/>
                <a:sym typeface="Heebo"/>
              </a:rPr>
              <a:t> עדיף לכלול מילות מפתח רלוונטיות </a:t>
            </a:r>
            <a:r>
              <a:rPr lang="he-IL" dirty="0" err="1">
                <a:solidFill>
                  <a:srgbClr val="435269"/>
                </a:solidFill>
                <a:latin typeface="Calibri" panose="020F0502020204030204" pitchFamily="34" charset="0"/>
                <a:ea typeface="Heebo"/>
                <a:cs typeface="Calibri" panose="020F0502020204030204" pitchFamily="34" charset="0"/>
                <a:sym typeface="Heebo"/>
              </a:rPr>
              <a:t>לנוש</a:t>
            </a:r>
            <a:r>
              <a:rPr lang="he-IL" dirty="0">
                <a:solidFill>
                  <a:srgbClr val="435269"/>
                </a:solidFill>
                <a:latin typeface="Calibri" panose="020F0502020204030204" pitchFamily="34" charset="0"/>
                <a:ea typeface="Heebo"/>
                <a:cs typeface="Calibri" panose="020F0502020204030204" pitchFamily="34" charset="0"/>
                <a:sym typeface="Heebo"/>
              </a:rPr>
              <a:t> </a:t>
            </a:r>
            <a:r>
              <a:rPr lang="x-none" dirty="0">
                <a:solidFill>
                  <a:srgbClr val="435269"/>
                </a:solidFill>
                <a:latin typeface="Calibri" panose="020F0502020204030204" pitchFamily="34" charset="0"/>
                <a:ea typeface="Heebo"/>
                <a:cs typeface="Calibri" panose="020F0502020204030204" pitchFamily="34" charset="0"/>
                <a:sym typeface="Heebo"/>
              </a:rPr>
              <a:t>בהנחיה כדי לעזור ל-ChatGPT </a:t>
            </a:r>
            <a:r>
              <a:rPr lang="he-IL" dirty="0">
                <a:solidFill>
                  <a:srgbClr val="435269"/>
                </a:solidFill>
                <a:latin typeface="Calibri" panose="020F0502020204030204" pitchFamily="34" charset="0"/>
                <a:ea typeface="Heebo"/>
                <a:cs typeface="Calibri" panose="020F0502020204030204" pitchFamily="34" charset="0"/>
                <a:sym typeface="Heebo"/>
              </a:rPr>
              <a:t> </a:t>
            </a:r>
            <a:r>
              <a:rPr lang="x-none" dirty="0">
                <a:solidFill>
                  <a:srgbClr val="435269"/>
                </a:solidFill>
                <a:latin typeface="Calibri" panose="020F0502020204030204" pitchFamily="34" charset="0"/>
                <a:ea typeface="Heebo"/>
                <a:cs typeface="Calibri" panose="020F0502020204030204" pitchFamily="34" charset="0"/>
                <a:sym typeface="Heebo"/>
              </a:rPr>
              <a:t>להבין טוב יותר את בקשת המשתמש</a:t>
            </a:r>
            <a:r>
              <a:rPr lang="he-IL" dirty="0">
                <a:solidFill>
                  <a:srgbClr val="435269"/>
                </a:solidFill>
                <a:latin typeface="Calibri" panose="020F0502020204030204" pitchFamily="34" charset="0"/>
                <a:ea typeface="Heebo"/>
                <a:cs typeface="Calibri" panose="020F0502020204030204" pitchFamily="34" charset="0"/>
                <a:sym typeface="Heebo"/>
              </a:rPr>
              <a:t>.</a:t>
            </a:r>
            <a:endParaRPr dirty="0">
              <a:solidFill>
                <a:srgbClr val="435269"/>
              </a:solidFill>
              <a:latin typeface="Calibri" panose="020F0502020204030204" pitchFamily="34" charset="0"/>
              <a:ea typeface="Heebo"/>
              <a:cs typeface="Calibri" panose="020F0502020204030204" pitchFamily="34" charset="0"/>
              <a:sym typeface="Heebo"/>
            </a:endParaRPr>
          </a:p>
          <a:p>
            <a:pPr marL="184150" lvl="0" indent="-174625" algn="r" rtl="1">
              <a:lnSpc>
                <a:spcPct val="115000"/>
              </a:lnSpc>
              <a:spcBef>
                <a:spcPts val="0"/>
              </a:spcBef>
              <a:spcAft>
                <a:spcPts val="0"/>
              </a:spcAft>
              <a:buClr>
                <a:srgbClr val="D85E9F"/>
              </a:buClr>
              <a:buSzPts val="1600"/>
              <a:buFont typeface="Arial" panose="020B0604020202020204" pitchFamily="34" charset="0"/>
              <a:buChar char="•"/>
            </a:pPr>
            <a:r>
              <a:rPr lang="x-none" b="1" dirty="0">
                <a:solidFill>
                  <a:srgbClr val="435269"/>
                </a:solidFill>
                <a:latin typeface="Calibri" panose="020F0502020204030204" pitchFamily="34" charset="0"/>
                <a:ea typeface="Heebo"/>
                <a:cs typeface="Calibri" panose="020F0502020204030204" pitchFamily="34" charset="0"/>
                <a:sym typeface="Heebo"/>
              </a:rPr>
              <a:t>פורמט התגובה</a:t>
            </a:r>
            <a:r>
              <a:rPr lang="en-US" b="1" dirty="0">
                <a:solidFill>
                  <a:srgbClr val="435269"/>
                </a:solidFill>
                <a:latin typeface="Calibri" panose="020F0502020204030204" pitchFamily="34" charset="0"/>
                <a:ea typeface="Heebo"/>
                <a:cs typeface="Calibri" panose="020F0502020204030204" pitchFamily="34" charset="0"/>
                <a:sym typeface="Heebo"/>
              </a:rPr>
              <a:t> </a:t>
            </a:r>
            <a:r>
              <a:rPr lang="he-IL" b="1" dirty="0">
                <a:solidFill>
                  <a:srgbClr val="435269"/>
                </a:solidFill>
                <a:latin typeface="Calibri" panose="020F0502020204030204" pitchFamily="34" charset="0"/>
                <a:ea typeface="Heebo"/>
                <a:cs typeface="Calibri" panose="020F0502020204030204" pitchFamily="34" charset="0"/>
                <a:sym typeface="Heebo"/>
              </a:rPr>
              <a:t>הנדרש:</a:t>
            </a:r>
            <a:r>
              <a:rPr lang="x-none" dirty="0">
                <a:solidFill>
                  <a:srgbClr val="435269"/>
                </a:solidFill>
                <a:latin typeface="Calibri" panose="020F0502020204030204" pitchFamily="34" charset="0"/>
                <a:ea typeface="Heebo"/>
                <a:cs typeface="Calibri" panose="020F0502020204030204" pitchFamily="34" charset="0"/>
                <a:sym typeface="Heebo"/>
              </a:rPr>
              <a:t> כגון הגדרה או הסבר</a:t>
            </a:r>
            <a:r>
              <a:rPr lang="he-IL" dirty="0">
                <a:solidFill>
                  <a:srgbClr val="435269"/>
                </a:solidFill>
                <a:latin typeface="Calibri" panose="020F0502020204030204" pitchFamily="34" charset="0"/>
                <a:ea typeface="Heebo"/>
                <a:cs typeface="Calibri" panose="020F0502020204030204" pitchFamily="34" charset="0"/>
                <a:sym typeface="Heebo"/>
              </a:rPr>
              <a:t>, </a:t>
            </a:r>
            <a:r>
              <a:rPr lang="x-none" dirty="0">
                <a:solidFill>
                  <a:srgbClr val="435269"/>
                </a:solidFill>
                <a:latin typeface="Calibri" panose="020F0502020204030204" pitchFamily="34" charset="0"/>
                <a:ea typeface="Heebo"/>
                <a:cs typeface="Calibri" panose="020F0502020204030204" pitchFamily="34" charset="0"/>
                <a:sym typeface="Heebo"/>
              </a:rPr>
              <a:t>בטבלה או כמאמר</a:t>
            </a:r>
            <a:r>
              <a:rPr lang="he-IL" dirty="0">
                <a:solidFill>
                  <a:srgbClr val="435269"/>
                </a:solidFill>
                <a:latin typeface="Calibri" panose="020F0502020204030204" pitchFamily="34" charset="0"/>
                <a:ea typeface="Heebo"/>
                <a:cs typeface="Calibri" panose="020F0502020204030204" pitchFamily="34" charset="0"/>
                <a:sym typeface="Heebo"/>
              </a:rPr>
              <a:t>.</a:t>
            </a:r>
            <a:r>
              <a:rPr lang="x-none" dirty="0">
                <a:solidFill>
                  <a:srgbClr val="435269"/>
                </a:solidFill>
                <a:latin typeface="Calibri" panose="020F0502020204030204" pitchFamily="34" charset="0"/>
                <a:ea typeface="Heebo"/>
                <a:cs typeface="Calibri" panose="020F0502020204030204" pitchFamily="34" charset="0"/>
                <a:sym typeface="Heebo"/>
              </a:rPr>
              <a:t> </a:t>
            </a:r>
            <a:endParaRPr dirty="0">
              <a:solidFill>
                <a:srgbClr val="435269"/>
              </a:solidFill>
              <a:latin typeface="Calibri" panose="020F0502020204030204" pitchFamily="34" charset="0"/>
              <a:ea typeface="Heebo"/>
              <a:cs typeface="Calibri" panose="020F0502020204030204" pitchFamily="34" charset="0"/>
              <a:sym typeface="Heebo"/>
            </a:endParaRPr>
          </a:p>
        </p:txBody>
      </p:sp>
      <p:sp>
        <p:nvSpPr>
          <p:cNvPr id="12" name="Rectangle: Rounded Corners 48">
            <a:extLst>
              <a:ext uri="{FF2B5EF4-FFF2-40B4-BE49-F238E27FC236}">
                <a16:creationId xmlns:a16="http://schemas.microsoft.com/office/drawing/2014/main" id="{D5E6C8E2-689E-754D-0E43-894ACDA67630}"/>
              </a:ext>
            </a:extLst>
          </p:cNvPr>
          <p:cNvSpPr/>
          <p:nvPr userDrawn="1"/>
        </p:nvSpPr>
        <p:spPr>
          <a:xfrm>
            <a:off x="522397" y="3117633"/>
            <a:ext cx="8208727" cy="1032221"/>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3" name="Google Shape;362;p47">
            <a:extLst>
              <a:ext uri="{FF2B5EF4-FFF2-40B4-BE49-F238E27FC236}">
                <a16:creationId xmlns:a16="http://schemas.microsoft.com/office/drawing/2014/main" id="{B648CD26-02B2-EC70-87E6-AE7C5DBF4582}"/>
              </a:ext>
            </a:extLst>
          </p:cNvPr>
          <p:cNvSpPr txBox="1"/>
          <p:nvPr userDrawn="1"/>
        </p:nvSpPr>
        <p:spPr>
          <a:xfrm>
            <a:off x="452250" y="3355536"/>
            <a:ext cx="8239500" cy="73863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800" b="1" dirty="0">
                <a:solidFill>
                  <a:srgbClr val="D75E9F"/>
                </a:solidFill>
                <a:latin typeface="Calibri" panose="020F0502020204030204" pitchFamily="34" charset="0"/>
                <a:ea typeface="Heebo"/>
                <a:cs typeface="Calibri" panose="020F0502020204030204" pitchFamily="34" charset="0"/>
                <a:sym typeface="Heebo"/>
              </a:rPr>
              <a:t>נוסחה לכתיבת פרומפט</a:t>
            </a:r>
            <a:r>
              <a:rPr lang="he-IL" sz="1800" b="1" dirty="0">
                <a:solidFill>
                  <a:srgbClr val="D75E9F"/>
                </a:solidFill>
                <a:latin typeface="Calibri" panose="020F0502020204030204" pitchFamily="34" charset="0"/>
                <a:ea typeface="Heebo"/>
                <a:cs typeface="Calibri" panose="020F0502020204030204" pitchFamily="34" charset="0"/>
                <a:sym typeface="Heebo"/>
              </a:rPr>
              <a:t>:</a:t>
            </a:r>
            <a:endParaRPr sz="1800" dirty="0">
              <a:latin typeface="Calibri" panose="020F0502020204030204" pitchFamily="34" charset="0"/>
              <a:ea typeface="Heebo"/>
              <a:cs typeface="Calibri" panose="020F0502020204030204" pitchFamily="34" charset="0"/>
              <a:sym typeface="Heebo"/>
            </a:endParaRPr>
          </a:p>
          <a:p>
            <a:pPr marL="0" lvl="0" indent="0" algn="r" rtl="1">
              <a:spcBef>
                <a:spcPts val="0"/>
              </a:spcBef>
              <a:spcAft>
                <a:spcPts val="0"/>
              </a:spcAft>
              <a:buNone/>
            </a:pPr>
            <a:r>
              <a:rPr lang="he-IL" sz="1800" dirty="0">
                <a:solidFill>
                  <a:srgbClr val="435269"/>
                </a:solidFill>
                <a:latin typeface="Calibri" panose="020F0502020204030204" pitchFamily="34" charset="0"/>
                <a:ea typeface="Heebo"/>
                <a:cs typeface="Calibri" panose="020F0502020204030204" pitchFamily="34" charset="0"/>
                <a:sym typeface="Heebo"/>
              </a:rPr>
              <a:t>[</a:t>
            </a:r>
            <a:r>
              <a:rPr lang="x-none" sz="1800" dirty="0">
                <a:solidFill>
                  <a:srgbClr val="435269"/>
                </a:solidFill>
                <a:latin typeface="Calibri" panose="020F0502020204030204" pitchFamily="34" charset="0"/>
                <a:ea typeface="Heebo"/>
                <a:cs typeface="Calibri" panose="020F0502020204030204" pitchFamily="34" charset="0"/>
                <a:sym typeface="Heebo"/>
              </a:rPr>
              <a:t>הקשר] + [מידע ספציפי] + [כוונה/יעד] + [פורמט תגובה</a:t>
            </a:r>
            <a:r>
              <a:rPr lang="he-IL" sz="1800" dirty="0">
                <a:solidFill>
                  <a:srgbClr val="435269"/>
                </a:solidFill>
                <a:latin typeface="Calibri" panose="020F0502020204030204" pitchFamily="34" charset="0"/>
                <a:ea typeface="Heebo"/>
                <a:cs typeface="Calibri" panose="020F0502020204030204" pitchFamily="34" charset="0"/>
                <a:sym typeface="Heebo"/>
              </a:rPr>
              <a:t>] </a:t>
            </a:r>
            <a:r>
              <a:rPr lang="x-none" sz="1800" dirty="0">
                <a:solidFill>
                  <a:srgbClr val="435269"/>
                </a:solidFill>
                <a:latin typeface="Calibri" panose="020F0502020204030204" pitchFamily="34" charset="0"/>
                <a:ea typeface="Heebo"/>
                <a:cs typeface="Calibri" panose="020F0502020204030204" pitchFamily="34" charset="0"/>
                <a:sym typeface="Heebo"/>
              </a:rPr>
              <a:t>אם יש צורך) = הנחיה מושלמת</a:t>
            </a:r>
            <a:r>
              <a:rPr lang="he-IL" sz="1800" dirty="0">
                <a:solidFill>
                  <a:srgbClr val="435269"/>
                </a:solidFill>
                <a:latin typeface="Calibri" panose="020F0502020204030204" pitchFamily="34" charset="0"/>
                <a:ea typeface="Heebo"/>
                <a:cs typeface="Calibri" panose="020F0502020204030204" pitchFamily="34" charset="0"/>
                <a:sym typeface="Heebo"/>
              </a:rPr>
              <a:t>)</a:t>
            </a:r>
            <a:endParaRPr sz="1800" dirty="0">
              <a:solidFill>
                <a:srgbClr val="435269"/>
              </a:solidFill>
              <a:latin typeface="Calibri" panose="020F0502020204030204" pitchFamily="34" charset="0"/>
              <a:ea typeface="Heebo"/>
              <a:cs typeface="Calibri" panose="020F0502020204030204" pitchFamily="34" charset="0"/>
              <a:sym typeface="Heebo"/>
            </a:endParaRPr>
          </a:p>
        </p:txBody>
      </p:sp>
      <p:grpSp>
        <p:nvGrpSpPr>
          <p:cNvPr id="14" name="Group 13">
            <a:extLst>
              <a:ext uri="{FF2B5EF4-FFF2-40B4-BE49-F238E27FC236}">
                <a16:creationId xmlns:a16="http://schemas.microsoft.com/office/drawing/2014/main" id="{CC56A21B-DAC9-58C9-62B9-20786EB32992}"/>
              </a:ext>
            </a:extLst>
          </p:cNvPr>
          <p:cNvGrpSpPr/>
          <p:nvPr userDrawn="1"/>
        </p:nvGrpSpPr>
        <p:grpSpPr>
          <a:xfrm>
            <a:off x="1442232" y="751714"/>
            <a:ext cx="1096505" cy="837154"/>
            <a:chOff x="-1418955" y="4024321"/>
            <a:chExt cx="1096505" cy="837154"/>
          </a:xfrm>
        </p:grpSpPr>
        <p:sp>
          <p:nvSpPr>
            <p:cNvPr id="15" name="Freeform 14">
              <a:extLst>
                <a:ext uri="{FF2B5EF4-FFF2-40B4-BE49-F238E27FC236}">
                  <a16:creationId xmlns:a16="http://schemas.microsoft.com/office/drawing/2014/main" id="{42540CA3-9E77-53E9-BA19-1905A5259536}"/>
                </a:ext>
              </a:extLst>
            </p:cNvPr>
            <p:cNvSpPr/>
            <p:nvPr/>
          </p:nvSpPr>
          <p:spPr>
            <a:xfrm flipH="1">
              <a:off x="-1418955" y="4024321"/>
              <a:ext cx="1096505" cy="837154"/>
            </a:xfrm>
            <a:custGeom>
              <a:avLst/>
              <a:gdLst>
                <a:gd name="connsiteX0" fmla="*/ 1228196 w 1405212"/>
                <a:gd name="connsiteY0" fmla="*/ 0 h 1072844"/>
                <a:gd name="connsiteX1" fmla="*/ 177017 w 1405212"/>
                <a:gd name="connsiteY1" fmla="*/ 0 h 1072844"/>
                <a:gd name="connsiteX2" fmla="*/ 0 w 1405212"/>
                <a:gd name="connsiteY2" fmla="*/ 177015 h 1072844"/>
                <a:gd name="connsiteX3" fmla="*/ 0 w 1405212"/>
                <a:gd name="connsiteY3" fmla="*/ 705028 h 1072844"/>
                <a:gd name="connsiteX4" fmla="*/ 177017 w 1405212"/>
                <a:gd name="connsiteY4" fmla="*/ 882043 h 1072844"/>
                <a:gd name="connsiteX5" fmla="*/ 180477 w 1405212"/>
                <a:gd name="connsiteY5" fmla="*/ 882043 h 1072844"/>
                <a:gd name="connsiteX6" fmla="*/ 180477 w 1405212"/>
                <a:gd name="connsiteY6" fmla="*/ 1072844 h 1072844"/>
                <a:gd name="connsiteX7" fmla="*/ 473265 w 1405212"/>
                <a:gd name="connsiteY7" fmla="*/ 882043 h 1072844"/>
                <a:gd name="connsiteX8" fmla="*/ 1228196 w 1405212"/>
                <a:gd name="connsiteY8" fmla="*/ 882043 h 1072844"/>
                <a:gd name="connsiteX9" fmla="*/ 1405213 w 1405212"/>
                <a:gd name="connsiteY9" fmla="*/ 705028 h 1072844"/>
                <a:gd name="connsiteX10" fmla="*/ 1405213 w 1405212"/>
                <a:gd name="connsiteY10" fmla="*/ 177015 h 1072844"/>
                <a:gd name="connsiteX11" fmla="*/ 1228196 w 1405212"/>
                <a:gd name="connsiteY11" fmla="*/ 0 h 107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5212" h="1072844">
                  <a:moveTo>
                    <a:pt x="1228196" y="0"/>
                  </a:moveTo>
                  <a:lnTo>
                    <a:pt x="177017" y="0"/>
                  </a:lnTo>
                  <a:cubicBezTo>
                    <a:pt x="79251" y="0"/>
                    <a:pt x="0" y="79250"/>
                    <a:pt x="0" y="177015"/>
                  </a:cubicBezTo>
                  <a:lnTo>
                    <a:pt x="0" y="705028"/>
                  </a:lnTo>
                  <a:cubicBezTo>
                    <a:pt x="0" y="802793"/>
                    <a:pt x="79251" y="882043"/>
                    <a:pt x="177017" y="882043"/>
                  </a:cubicBezTo>
                  <a:lnTo>
                    <a:pt x="180477" y="882043"/>
                  </a:lnTo>
                  <a:lnTo>
                    <a:pt x="180477" y="1072844"/>
                  </a:lnTo>
                  <a:lnTo>
                    <a:pt x="473265" y="882043"/>
                  </a:lnTo>
                  <a:lnTo>
                    <a:pt x="1228196" y="882043"/>
                  </a:lnTo>
                  <a:cubicBezTo>
                    <a:pt x="1325961" y="882043"/>
                    <a:pt x="1405213" y="802793"/>
                    <a:pt x="1405213" y="705028"/>
                  </a:cubicBezTo>
                  <a:lnTo>
                    <a:pt x="1405213" y="177015"/>
                  </a:lnTo>
                  <a:cubicBezTo>
                    <a:pt x="1405213" y="79250"/>
                    <a:pt x="1325961" y="0"/>
                    <a:pt x="1228196" y="0"/>
                  </a:cubicBezTo>
                  <a:close/>
                </a:path>
              </a:pathLst>
            </a:custGeom>
            <a:noFill/>
            <a:ln w="22073" cap="rnd">
              <a:solidFill>
                <a:srgbClr val="435269"/>
              </a:solidFill>
              <a:prstDash val="solid"/>
              <a:round/>
            </a:ln>
          </p:spPr>
          <p:txBody>
            <a:bodyPr rtlCol="0" anchor="ctr"/>
            <a:lstStyle/>
            <a:p>
              <a:endParaRPr lang="aa-ET"/>
            </a:p>
          </p:txBody>
        </p:sp>
        <p:sp>
          <p:nvSpPr>
            <p:cNvPr id="16" name="Freeform 15">
              <a:extLst>
                <a:ext uri="{FF2B5EF4-FFF2-40B4-BE49-F238E27FC236}">
                  <a16:creationId xmlns:a16="http://schemas.microsoft.com/office/drawing/2014/main" id="{4C721859-42D2-EEDA-4A01-7DDA9B5A7BD9}"/>
                </a:ext>
              </a:extLst>
            </p:cNvPr>
            <p:cNvSpPr/>
            <p:nvPr/>
          </p:nvSpPr>
          <p:spPr>
            <a:xfrm flipH="1">
              <a:off x="-1339519" y="4225284"/>
              <a:ext cx="402903" cy="575"/>
            </a:xfrm>
            <a:custGeom>
              <a:avLst/>
              <a:gdLst>
                <a:gd name="connsiteX0" fmla="*/ 0 w 516335"/>
                <a:gd name="connsiteY0" fmla="*/ 0 h 737"/>
                <a:gd name="connsiteX1" fmla="*/ 516336 w 516335"/>
                <a:gd name="connsiteY1" fmla="*/ 0 h 737"/>
              </a:gdLst>
              <a:ahLst/>
              <a:cxnLst>
                <a:cxn ang="0">
                  <a:pos x="connsiteX0" y="connsiteY0"/>
                </a:cxn>
                <a:cxn ang="0">
                  <a:pos x="connsiteX1" y="connsiteY1"/>
                </a:cxn>
              </a:cxnLst>
              <a:rect l="l" t="t" r="r" b="b"/>
              <a:pathLst>
                <a:path w="516335" h="737">
                  <a:moveTo>
                    <a:pt x="0" y="0"/>
                  </a:moveTo>
                  <a:lnTo>
                    <a:pt x="516336" y="0"/>
                  </a:lnTo>
                </a:path>
              </a:pathLst>
            </a:custGeom>
            <a:ln w="22073" cap="rnd">
              <a:solidFill>
                <a:srgbClr val="435269"/>
              </a:solidFill>
              <a:prstDash val="solid"/>
              <a:round/>
            </a:ln>
          </p:spPr>
          <p:txBody>
            <a:bodyPr rtlCol="0" anchor="ctr"/>
            <a:lstStyle/>
            <a:p>
              <a:endParaRPr lang="aa-ET"/>
            </a:p>
          </p:txBody>
        </p:sp>
        <p:sp>
          <p:nvSpPr>
            <p:cNvPr id="17" name="Freeform 16">
              <a:extLst>
                <a:ext uri="{FF2B5EF4-FFF2-40B4-BE49-F238E27FC236}">
                  <a16:creationId xmlns:a16="http://schemas.microsoft.com/office/drawing/2014/main" id="{2E6F0D1F-CEE2-19B8-A4C5-BCB5272E9AF3}"/>
                </a:ext>
              </a:extLst>
            </p:cNvPr>
            <p:cNvSpPr/>
            <p:nvPr/>
          </p:nvSpPr>
          <p:spPr>
            <a:xfrm flipH="1">
              <a:off x="-1339519" y="4419173"/>
              <a:ext cx="402903" cy="575"/>
            </a:xfrm>
            <a:custGeom>
              <a:avLst/>
              <a:gdLst>
                <a:gd name="connsiteX0" fmla="*/ 0 w 516335"/>
                <a:gd name="connsiteY0" fmla="*/ 0 h 737"/>
                <a:gd name="connsiteX1" fmla="*/ 516336 w 516335"/>
                <a:gd name="connsiteY1" fmla="*/ 0 h 737"/>
              </a:gdLst>
              <a:ahLst/>
              <a:cxnLst>
                <a:cxn ang="0">
                  <a:pos x="connsiteX0" y="connsiteY0"/>
                </a:cxn>
                <a:cxn ang="0">
                  <a:pos x="connsiteX1" y="connsiteY1"/>
                </a:cxn>
              </a:cxnLst>
              <a:rect l="l" t="t" r="r" b="b"/>
              <a:pathLst>
                <a:path w="516335" h="737">
                  <a:moveTo>
                    <a:pt x="0" y="0"/>
                  </a:moveTo>
                  <a:lnTo>
                    <a:pt x="516336" y="0"/>
                  </a:lnTo>
                </a:path>
              </a:pathLst>
            </a:custGeom>
            <a:ln w="22073" cap="rnd">
              <a:solidFill>
                <a:srgbClr val="435269"/>
              </a:solidFill>
              <a:prstDash val="solid"/>
              <a:round/>
            </a:ln>
          </p:spPr>
          <p:txBody>
            <a:bodyPr rtlCol="0" anchor="ctr"/>
            <a:lstStyle/>
            <a:p>
              <a:endParaRPr lang="aa-ET"/>
            </a:p>
          </p:txBody>
        </p:sp>
        <p:sp>
          <p:nvSpPr>
            <p:cNvPr id="18" name="Freeform 17">
              <a:extLst>
                <a:ext uri="{FF2B5EF4-FFF2-40B4-BE49-F238E27FC236}">
                  <a16:creationId xmlns:a16="http://schemas.microsoft.com/office/drawing/2014/main" id="{822CBAE9-28F3-29BE-340A-4901F8C01CB2}"/>
                </a:ext>
              </a:extLst>
            </p:cNvPr>
            <p:cNvSpPr/>
            <p:nvPr/>
          </p:nvSpPr>
          <p:spPr>
            <a:xfrm flipH="1">
              <a:off x="-1339519" y="4322228"/>
              <a:ext cx="402903" cy="575"/>
            </a:xfrm>
            <a:custGeom>
              <a:avLst/>
              <a:gdLst>
                <a:gd name="connsiteX0" fmla="*/ 0 w 516335"/>
                <a:gd name="connsiteY0" fmla="*/ 0 h 737"/>
                <a:gd name="connsiteX1" fmla="*/ 516336 w 516335"/>
                <a:gd name="connsiteY1" fmla="*/ 0 h 737"/>
              </a:gdLst>
              <a:ahLst/>
              <a:cxnLst>
                <a:cxn ang="0">
                  <a:pos x="connsiteX0" y="connsiteY0"/>
                </a:cxn>
                <a:cxn ang="0">
                  <a:pos x="connsiteX1" y="connsiteY1"/>
                </a:cxn>
              </a:cxnLst>
              <a:rect l="l" t="t" r="r" b="b"/>
              <a:pathLst>
                <a:path w="516335" h="737">
                  <a:moveTo>
                    <a:pt x="0" y="0"/>
                  </a:moveTo>
                  <a:lnTo>
                    <a:pt x="516336" y="0"/>
                  </a:lnTo>
                </a:path>
              </a:pathLst>
            </a:custGeom>
            <a:ln w="22073" cap="rnd">
              <a:solidFill>
                <a:srgbClr val="435269"/>
              </a:solidFill>
              <a:prstDash val="solid"/>
              <a:round/>
            </a:ln>
          </p:spPr>
          <p:txBody>
            <a:bodyPr rtlCol="0" anchor="ctr"/>
            <a:lstStyle/>
            <a:p>
              <a:endParaRPr lang="aa-ET"/>
            </a:p>
          </p:txBody>
        </p:sp>
        <p:sp>
          <p:nvSpPr>
            <p:cNvPr id="19" name="Freeform 18">
              <a:extLst>
                <a:ext uri="{FF2B5EF4-FFF2-40B4-BE49-F238E27FC236}">
                  <a16:creationId xmlns:a16="http://schemas.microsoft.com/office/drawing/2014/main" id="{5422B36E-36F7-3749-2A1B-4EA74F299362}"/>
                </a:ext>
              </a:extLst>
            </p:cNvPr>
            <p:cNvSpPr/>
            <p:nvPr/>
          </p:nvSpPr>
          <p:spPr>
            <a:xfrm flipH="1">
              <a:off x="-1150123" y="4516112"/>
              <a:ext cx="213507" cy="575"/>
            </a:xfrm>
            <a:custGeom>
              <a:avLst/>
              <a:gdLst>
                <a:gd name="connsiteX0" fmla="*/ 0 w 273617"/>
                <a:gd name="connsiteY0" fmla="*/ 0 h 737"/>
                <a:gd name="connsiteX1" fmla="*/ 273618 w 273617"/>
                <a:gd name="connsiteY1" fmla="*/ 0 h 737"/>
              </a:gdLst>
              <a:ahLst/>
              <a:cxnLst>
                <a:cxn ang="0">
                  <a:pos x="connsiteX0" y="connsiteY0"/>
                </a:cxn>
                <a:cxn ang="0">
                  <a:pos x="connsiteX1" y="connsiteY1"/>
                </a:cxn>
              </a:cxnLst>
              <a:rect l="l" t="t" r="r" b="b"/>
              <a:pathLst>
                <a:path w="273617" h="737">
                  <a:moveTo>
                    <a:pt x="0" y="0"/>
                  </a:moveTo>
                  <a:lnTo>
                    <a:pt x="273618" y="0"/>
                  </a:lnTo>
                </a:path>
              </a:pathLst>
            </a:custGeom>
            <a:ln w="22073" cap="rnd">
              <a:solidFill>
                <a:srgbClr val="435269"/>
              </a:solidFill>
              <a:prstDash val="solid"/>
              <a:round/>
            </a:ln>
          </p:spPr>
          <p:txBody>
            <a:bodyPr rtlCol="0" anchor="ctr"/>
            <a:lstStyle/>
            <a:p>
              <a:endParaRPr lang="aa-ET"/>
            </a:p>
          </p:txBody>
        </p:sp>
        <p:sp>
          <p:nvSpPr>
            <p:cNvPr id="20" name="Freeform 19">
              <a:extLst>
                <a:ext uri="{FF2B5EF4-FFF2-40B4-BE49-F238E27FC236}">
                  <a16:creationId xmlns:a16="http://schemas.microsoft.com/office/drawing/2014/main" id="{E19E1E9D-F2F6-5D83-BC77-6B51854CB621}"/>
                </a:ext>
              </a:extLst>
            </p:cNvPr>
            <p:cNvSpPr/>
            <p:nvPr/>
          </p:nvSpPr>
          <p:spPr>
            <a:xfrm flipH="1">
              <a:off x="-867770" y="4209743"/>
              <a:ext cx="472750" cy="426934"/>
            </a:xfrm>
            <a:custGeom>
              <a:avLst/>
              <a:gdLst>
                <a:gd name="connsiteX0" fmla="*/ 124535 w 605847"/>
                <a:gd name="connsiteY0" fmla="*/ 3467 h 547132"/>
                <a:gd name="connsiteX1" fmla="*/ 123672 w 605847"/>
                <a:gd name="connsiteY1" fmla="*/ 0 h 547132"/>
                <a:gd name="connsiteX2" fmla="*/ 0 w 605847"/>
                <a:gd name="connsiteY2" fmla="*/ 244213 h 547132"/>
                <a:gd name="connsiteX3" fmla="*/ 302924 w 605847"/>
                <a:gd name="connsiteY3" fmla="*/ 547133 h 547132"/>
                <a:gd name="connsiteX4" fmla="*/ 605847 w 605847"/>
                <a:gd name="connsiteY4" fmla="*/ 244213 h 547132"/>
                <a:gd name="connsiteX5" fmla="*/ 493432 w 605847"/>
                <a:gd name="connsiteY5" fmla="*/ 8697 h 547132"/>
                <a:gd name="connsiteX6" fmla="*/ 493602 w 605847"/>
                <a:gd name="connsiteY6" fmla="*/ 11595 h 54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847" h="547132">
                  <a:moveTo>
                    <a:pt x="124535" y="3467"/>
                  </a:moveTo>
                  <a:cubicBezTo>
                    <a:pt x="124210" y="2316"/>
                    <a:pt x="123915" y="1165"/>
                    <a:pt x="123672" y="0"/>
                  </a:cubicBezTo>
                  <a:cubicBezTo>
                    <a:pt x="48676" y="55137"/>
                    <a:pt x="0" y="143992"/>
                    <a:pt x="0" y="244213"/>
                  </a:cubicBezTo>
                  <a:cubicBezTo>
                    <a:pt x="0" y="411513"/>
                    <a:pt x="135621" y="547133"/>
                    <a:pt x="302924" y="547133"/>
                  </a:cubicBezTo>
                  <a:cubicBezTo>
                    <a:pt x="470226" y="547133"/>
                    <a:pt x="605847" y="411513"/>
                    <a:pt x="605847" y="244213"/>
                  </a:cubicBezTo>
                  <a:cubicBezTo>
                    <a:pt x="605847" y="149096"/>
                    <a:pt x="562010" y="64232"/>
                    <a:pt x="493432" y="8697"/>
                  </a:cubicBezTo>
                  <a:cubicBezTo>
                    <a:pt x="485377" y="2530"/>
                    <a:pt x="493602" y="10651"/>
                    <a:pt x="493602" y="11595"/>
                  </a:cubicBezTo>
                </a:path>
              </a:pathLst>
            </a:custGeom>
            <a:noFill/>
            <a:ln w="22073" cap="rnd">
              <a:solidFill>
                <a:srgbClr val="D85E9F"/>
              </a:solidFill>
              <a:prstDash val="solid"/>
              <a:round/>
            </a:ln>
          </p:spPr>
          <p:txBody>
            <a:bodyPr rtlCol="0" anchor="ctr"/>
            <a:lstStyle/>
            <a:p>
              <a:endParaRPr lang="aa-ET"/>
            </a:p>
          </p:txBody>
        </p:sp>
        <p:sp>
          <p:nvSpPr>
            <p:cNvPr id="21" name="Freeform 20">
              <a:extLst>
                <a:ext uri="{FF2B5EF4-FFF2-40B4-BE49-F238E27FC236}">
                  <a16:creationId xmlns:a16="http://schemas.microsoft.com/office/drawing/2014/main" id="{E5BEFC95-0547-0479-E30A-50653E141AC3}"/>
                </a:ext>
              </a:extLst>
            </p:cNvPr>
            <p:cNvSpPr/>
            <p:nvPr/>
          </p:nvSpPr>
          <p:spPr>
            <a:xfrm flipH="1">
              <a:off x="-796759" y="4491298"/>
              <a:ext cx="118426" cy="76523"/>
            </a:xfrm>
            <a:custGeom>
              <a:avLst/>
              <a:gdLst>
                <a:gd name="connsiteX0" fmla="*/ 0 w 151767"/>
                <a:gd name="connsiteY0" fmla="*/ 0 h 98067"/>
                <a:gd name="connsiteX1" fmla="*/ 36196 w 151767"/>
                <a:gd name="connsiteY1" fmla="*/ 7332 h 98067"/>
                <a:gd name="connsiteX2" fmla="*/ 71329 w 151767"/>
                <a:gd name="connsiteY2" fmla="*/ 19813 h 98067"/>
                <a:gd name="connsiteX3" fmla="*/ 101970 w 151767"/>
                <a:gd name="connsiteY3" fmla="*/ 37921 h 98067"/>
                <a:gd name="connsiteX4" fmla="*/ 128134 w 151767"/>
                <a:gd name="connsiteY4" fmla="*/ 62418 h 98067"/>
                <a:gd name="connsiteX5" fmla="*/ 149459 w 151767"/>
                <a:gd name="connsiteY5" fmla="*/ 93686 h 98067"/>
                <a:gd name="connsiteX6" fmla="*/ 151768 w 151767"/>
                <a:gd name="connsiteY6" fmla="*/ 98067 h 9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67" h="98067">
                  <a:moveTo>
                    <a:pt x="0" y="0"/>
                  </a:moveTo>
                  <a:cubicBezTo>
                    <a:pt x="12200" y="1741"/>
                    <a:pt x="24283" y="4182"/>
                    <a:pt x="36196" y="7332"/>
                  </a:cubicBezTo>
                  <a:cubicBezTo>
                    <a:pt x="48226" y="10511"/>
                    <a:pt x="60029" y="14598"/>
                    <a:pt x="71329" y="19813"/>
                  </a:cubicBezTo>
                  <a:cubicBezTo>
                    <a:pt x="82630" y="25028"/>
                    <a:pt x="92440" y="30818"/>
                    <a:pt x="101970" y="37921"/>
                  </a:cubicBezTo>
                  <a:cubicBezTo>
                    <a:pt x="111501" y="45025"/>
                    <a:pt x="120352" y="53315"/>
                    <a:pt x="128134" y="62418"/>
                  </a:cubicBezTo>
                  <a:cubicBezTo>
                    <a:pt x="136351" y="72029"/>
                    <a:pt x="143433" y="82577"/>
                    <a:pt x="149459" y="93686"/>
                  </a:cubicBezTo>
                  <a:cubicBezTo>
                    <a:pt x="150248" y="95139"/>
                    <a:pt x="151016" y="96599"/>
                    <a:pt x="151768" y="98067"/>
                  </a:cubicBezTo>
                </a:path>
              </a:pathLst>
            </a:custGeom>
            <a:noFill/>
            <a:ln w="22073" cap="rnd">
              <a:solidFill>
                <a:srgbClr val="D85E9F"/>
              </a:solidFill>
              <a:prstDash val="solid"/>
              <a:round/>
            </a:ln>
          </p:spPr>
          <p:txBody>
            <a:bodyPr rtlCol="0" anchor="ctr"/>
            <a:lstStyle/>
            <a:p>
              <a:endParaRPr lang="aa-ET"/>
            </a:p>
          </p:txBody>
        </p:sp>
        <p:sp>
          <p:nvSpPr>
            <p:cNvPr id="22" name="Freeform 21">
              <a:extLst>
                <a:ext uri="{FF2B5EF4-FFF2-40B4-BE49-F238E27FC236}">
                  <a16:creationId xmlns:a16="http://schemas.microsoft.com/office/drawing/2014/main" id="{6EC57311-DB80-66F6-BBF6-67EF450A90FB}"/>
                </a:ext>
              </a:extLst>
            </p:cNvPr>
            <p:cNvSpPr/>
            <p:nvPr/>
          </p:nvSpPr>
          <p:spPr>
            <a:xfrm flipH="1">
              <a:off x="-590815" y="4489675"/>
              <a:ext cx="125874" cy="77984"/>
            </a:xfrm>
            <a:custGeom>
              <a:avLst/>
              <a:gdLst>
                <a:gd name="connsiteX0" fmla="*/ 0 w 161312"/>
                <a:gd name="connsiteY0" fmla="*/ 99941 h 99940"/>
                <a:gd name="connsiteX1" fmla="*/ 19496 w 161312"/>
                <a:gd name="connsiteY1" fmla="*/ 68916 h 99940"/>
                <a:gd name="connsiteX2" fmla="*/ 57853 w 161312"/>
                <a:gd name="connsiteY2" fmla="*/ 35723 h 99940"/>
                <a:gd name="connsiteX3" fmla="*/ 60065 w 161312"/>
                <a:gd name="connsiteY3" fmla="*/ 33510 h 99940"/>
                <a:gd name="connsiteX4" fmla="*/ 161313 w 161312"/>
                <a:gd name="connsiteY4" fmla="*/ 0 h 9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2" h="99940">
                  <a:moveTo>
                    <a:pt x="0" y="99941"/>
                  </a:moveTo>
                  <a:cubicBezTo>
                    <a:pt x="4743" y="88832"/>
                    <a:pt x="12119" y="79243"/>
                    <a:pt x="19496" y="68916"/>
                  </a:cubicBezTo>
                  <a:cubicBezTo>
                    <a:pt x="30560" y="55639"/>
                    <a:pt x="42362" y="43837"/>
                    <a:pt x="57853" y="35723"/>
                  </a:cubicBezTo>
                  <a:lnTo>
                    <a:pt x="60065" y="33510"/>
                  </a:lnTo>
                  <a:cubicBezTo>
                    <a:pt x="86620" y="18758"/>
                    <a:pt x="132243" y="5377"/>
                    <a:pt x="161313" y="0"/>
                  </a:cubicBezTo>
                </a:path>
              </a:pathLst>
            </a:custGeom>
            <a:noFill/>
            <a:ln w="22073" cap="rnd">
              <a:solidFill>
                <a:srgbClr val="D85E9F"/>
              </a:solidFill>
              <a:prstDash val="solid"/>
              <a:round/>
            </a:ln>
          </p:spPr>
          <p:txBody>
            <a:bodyPr rtlCol="0" anchor="ctr"/>
            <a:lstStyle/>
            <a:p>
              <a:endParaRPr lang="aa-ET"/>
            </a:p>
          </p:txBody>
        </p:sp>
        <p:sp>
          <p:nvSpPr>
            <p:cNvPr id="23" name="Freeform 22">
              <a:extLst>
                <a:ext uri="{FF2B5EF4-FFF2-40B4-BE49-F238E27FC236}">
                  <a16:creationId xmlns:a16="http://schemas.microsoft.com/office/drawing/2014/main" id="{23B0EBD6-8FEF-C21B-6E75-58C2C7A4EBEA}"/>
                </a:ext>
              </a:extLst>
            </p:cNvPr>
            <p:cNvSpPr/>
            <p:nvPr/>
          </p:nvSpPr>
          <p:spPr>
            <a:xfrm flipH="1">
              <a:off x="-667490" y="4456879"/>
              <a:ext cx="69289" cy="53511"/>
            </a:xfrm>
            <a:custGeom>
              <a:avLst/>
              <a:gdLst>
                <a:gd name="connsiteX0" fmla="*/ 84186 w 88796"/>
                <a:gd name="connsiteY0" fmla="*/ 4249 h 68576"/>
                <a:gd name="connsiteX1" fmla="*/ 63894 w 88796"/>
                <a:gd name="connsiteY1" fmla="*/ 9759 h 68576"/>
                <a:gd name="connsiteX2" fmla="*/ 35333 w 88796"/>
                <a:gd name="connsiteY2" fmla="*/ 11109 h 68576"/>
                <a:gd name="connsiteX3" fmla="*/ 3504 w 88796"/>
                <a:gd name="connsiteY3" fmla="*/ 2043 h 68576"/>
                <a:gd name="connsiteX4" fmla="*/ 0 w 88796"/>
                <a:gd name="connsiteY4" fmla="*/ 0 h 68576"/>
                <a:gd name="connsiteX5" fmla="*/ 0 w 88796"/>
                <a:gd name="connsiteY5" fmla="*/ 34285 h 68576"/>
                <a:gd name="connsiteX6" fmla="*/ 44398 w 88796"/>
                <a:gd name="connsiteY6" fmla="*/ 68577 h 68576"/>
                <a:gd name="connsiteX7" fmla="*/ 88796 w 88796"/>
                <a:gd name="connsiteY7" fmla="*/ 34285 h 68576"/>
                <a:gd name="connsiteX8" fmla="*/ 88796 w 88796"/>
                <a:gd name="connsiteY8" fmla="*/ 2279 h 68576"/>
                <a:gd name="connsiteX9" fmla="*/ 84193 w 88796"/>
                <a:gd name="connsiteY9" fmla="*/ 4241 h 6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96" h="68576">
                  <a:moveTo>
                    <a:pt x="84186" y="4249"/>
                  </a:moveTo>
                  <a:cubicBezTo>
                    <a:pt x="77665" y="6934"/>
                    <a:pt x="70864" y="8733"/>
                    <a:pt x="63894" y="9759"/>
                  </a:cubicBezTo>
                  <a:cubicBezTo>
                    <a:pt x="54334" y="11160"/>
                    <a:pt x="44959" y="12245"/>
                    <a:pt x="35333" y="11109"/>
                  </a:cubicBezTo>
                  <a:cubicBezTo>
                    <a:pt x="23855" y="9759"/>
                    <a:pt x="13838" y="7538"/>
                    <a:pt x="3504" y="2043"/>
                  </a:cubicBezTo>
                  <a:cubicBezTo>
                    <a:pt x="2316" y="1416"/>
                    <a:pt x="1151" y="730"/>
                    <a:pt x="0" y="0"/>
                  </a:cubicBezTo>
                  <a:lnTo>
                    <a:pt x="0" y="34285"/>
                  </a:lnTo>
                  <a:cubicBezTo>
                    <a:pt x="0" y="53220"/>
                    <a:pt x="19879" y="68577"/>
                    <a:pt x="44398" y="68577"/>
                  </a:cubicBezTo>
                  <a:cubicBezTo>
                    <a:pt x="68917" y="68577"/>
                    <a:pt x="88796" y="53220"/>
                    <a:pt x="88796" y="34285"/>
                  </a:cubicBezTo>
                  <a:lnTo>
                    <a:pt x="88796" y="2279"/>
                  </a:lnTo>
                  <a:cubicBezTo>
                    <a:pt x="87277" y="2950"/>
                    <a:pt x="85742" y="3607"/>
                    <a:pt x="84193" y="4241"/>
                  </a:cubicBezTo>
                  <a:close/>
                </a:path>
              </a:pathLst>
            </a:custGeom>
            <a:noFill/>
            <a:ln w="22073" cap="rnd">
              <a:solidFill>
                <a:srgbClr val="D85E9F"/>
              </a:solidFill>
              <a:prstDash val="solid"/>
              <a:round/>
            </a:ln>
          </p:spPr>
          <p:txBody>
            <a:bodyPr rtlCol="0" anchor="ctr"/>
            <a:lstStyle/>
            <a:p>
              <a:endParaRPr lang="aa-ET"/>
            </a:p>
          </p:txBody>
        </p:sp>
        <p:sp>
          <p:nvSpPr>
            <p:cNvPr id="24" name="Freeform 23">
              <a:extLst>
                <a:ext uri="{FF2B5EF4-FFF2-40B4-BE49-F238E27FC236}">
                  <a16:creationId xmlns:a16="http://schemas.microsoft.com/office/drawing/2014/main" id="{F2FCE423-7712-408D-5CC0-2DDFA994F39E}"/>
                </a:ext>
              </a:extLst>
            </p:cNvPr>
            <p:cNvSpPr/>
            <p:nvPr/>
          </p:nvSpPr>
          <p:spPr>
            <a:xfrm flipH="1">
              <a:off x="-768942" y="4287656"/>
              <a:ext cx="263099" cy="178903"/>
            </a:xfrm>
            <a:custGeom>
              <a:avLst/>
              <a:gdLst>
                <a:gd name="connsiteX0" fmla="*/ 320236 w 337171"/>
                <a:gd name="connsiteY0" fmla="*/ 2039 h 229271"/>
                <a:gd name="connsiteX1" fmla="*/ 337172 w 337171"/>
                <a:gd name="connsiteY1" fmla="*/ 22678 h 229271"/>
                <a:gd name="connsiteX2" fmla="*/ 324079 w 337171"/>
                <a:gd name="connsiteY2" fmla="*/ 93859 h 229271"/>
                <a:gd name="connsiteX3" fmla="*/ 304606 w 337171"/>
                <a:gd name="connsiteY3" fmla="*/ 109408 h 229271"/>
                <a:gd name="connsiteX4" fmla="*/ 299870 w 337171"/>
                <a:gd name="connsiteY4" fmla="*/ 126425 h 229271"/>
                <a:gd name="connsiteX5" fmla="*/ 235873 w 337171"/>
                <a:gd name="connsiteY5" fmla="*/ 201803 h 229271"/>
                <a:gd name="connsiteX6" fmla="*/ 208861 w 337171"/>
                <a:gd name="connsiteY6" fmla="*/ 217551 h 229271"/>
                <a:gd name="connsiteX7" fmla="*/ 206176 w 337171"/>
                <a:gd name="connsiteY7" fmla="*/ 218989 h 229271"/>
                <a:gd name="connsiteX8" fmla="*/ 175977 w 337171"/>
                <a:gd name="connsiteY8" fmla="*/ 228689 h 229271"/>
                <a:gd name="connsiteX9" fmla="*/ 157846 w 337171"/>
                <a:gd name="connsiteY9" fmla="*/ 228925 h 229271"/>
                <a:gd name="connsiteX10" fmla="*/ 118774 w 337171"/>
                <a:gd name="connsiteY10" fmla="*/ 215228 h 229271"/>
                <a:gd name="connsiteX11" fmla="*/ 85669 w 337171"/>
                <a:gd name="connsiteY11" fmla="*/ 192811 h 229271"/>
                <a:gd name="connsiteX12" fmla="*/ 33651 w 337171"/>
                <a:gd name="connsiteY12" fmla="*/ 115781 h 229271"/>
                <a:gd name="connsiteX13" fmla="*/ 32566 w 337171"/>
                <a:gd name="connsiteY13" fmla="*/ 109408 h 229271"/>
                <a:gd name="connsiteX14" fmla="*/ 13093 w 337171"/>
                <a:gd name="connsiteY14" fmla="*/ 93859 h 229271"/>
                <a:gd name="connsiteX15" fmla="*/ 0 w 337171"/>
                <a:gd name="connsiteY15" fmla="*/ 22678 h 229271"/>
                <a:gd name="connsiteX16" fmla="*/ 16936 w 337171"/>
                <a:gd name="connsiteY16" fmla="*/ 2039 h 22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171" h="229271">
                  <a:moveTo>
                    <a:pt x="320236" y="2039"/>
                  </a:moveTo>
                  <a:cubicBezTo>
                    <a:pt x="329486" y="-3412"/>
                    <a:pt x="337172" y="1604"/>
                    <a:pt x="337172" y="22678"/>
                  </a:cubicBezTo>
                  <a:cubicBezTo>
                    <a:pt x="337172" y="43752"/>
                    <a:pt x="331684" y="45847"/>
                    <a:pt x="324079" y="93859"/>
                  </a:cubicBezTo>
                  <a:cubicBezTo>
                    <a:pt x="321593" y="109563"/>
                    <a:pt x="304606" y="109408"/>
                    <a:pt x="304606" y="109408"/>
                  </a:cubicBezTo>
                  <a:cubicBezTo>
                    <a:pt x="303860" y="114534"/>
                    <a:pt x="302142" y="120369"/>
                    <a:pt x="299870" y="126425"/>
                  </a:cubicBezTo>
                  <a:cubicBezTo>
                    <a:pt x="287905" y="158298"/>
                    <a:pt x="264891" y="184653"/>
                    <a:pt x="235873" y="201803"/>
                  </a:cubicBezTo>
                  <a:cubicBezTo>
                    <a:pt x="221688" y="210190"/>
                    <a:pt x="208861" y="217551"/>
                    <a:pt x="208861" y="217551"/>
                  </a:cubicBezTo>
                  <a:cubicBezTo>
                    <a:pt x="207976" y="218045"/>
                    <a:pt x="207076" y="218525"/>
                    <a:pt x="206176" y="218989"/>
                  </a:cubicBezTo>
                  <a:cubicBezTo>
                    <a:pt x="196705" y="223909"/>
                    <a:pt x="186547" y="227479"/>
                    <a:pt x="175977" y="228689"/>
                  </a:cubicBezTo>
                  <a:cubicBezTo>
                    <a:pt x="169951" y="229375"/>
                    <a:pt x="163880" y="229456"/>
                    <a:pt x="157846" y="228925"/>
                  </a:cubicBezTo>
                  <a:cubicBezTo>
                    <a:pt x="143964" y="227701"/>
                    <a:pt x="130694" y="222567"/>
                    <a:pt x="118774" y="215228"/>
                  </a:cubicBezTo>
                  <a:lnTo>
                    <a:pt x="85669" y="192811"/>
                  </a:lnTo>
                  <a:cubicBezTo>
                    <a:pt x="59217" y="174902"/>
                    <a:pt x="39832" y="147469"/>
                    <a:pt x="33651" y="115781"/>
                  </a:cubicBezTo>
                  <a:cubicBezTo>
                    <a:pt x="33238" y="113671"/>
                    <a:pt x="32876" y="111547"/>
                    <a:pt x="32566" y="109408"/>
                  </a:cubicBezTo>
                  <a:cubicBezTo>
                    <a:pt x="32566" y="109408"/>
                    <a:pt x="15579" y="109556"/>
                    <a:pt x="13093" y="93859"/>
                  </a:cubicBezTo>
                  <a:cubicBezTo>
                    <a:pt x="5488" y="45847"/>
                    <a:pt x="0" y="43767"/>
                    <a:pt x="0" y="22678"/>
                  </a:cubicBezTo>
                  <a:cubicBezTo>
                    <a:pt x="0" y="1590"/>
                    <a:pt x="7686" y="-3404"/>
                    <a:pt x="16936" y="2039"/>
                  </a:cubicBezTo>
                </a:path>
              </a:pathLst>
            </a:custGeom>
            <a:noFill/>
            <a:ln w="22073" cap="rnd">
              <a:solidFill>
                <a:srgbClr val="D85E9F"/>
              </a:solidFill>
              <a:prstDash val="solid"/>
              <a:round/>
            </a:ln>
          </p:spPr>
          <p:txBody>
            <a:bodyPr rtlCol="0" anchor="ctr"/>
            <a:lstStyle/>
            <a:p>
              <a:endParaRPr lang="aa-ET"/>
            </a:p>
          </p:txBody>
        </p:sp>
        <p:sp>
          <p:nvSpPr>
            <p:cNvPr id="25" name="Freeform 24">
              <a:extLst>
                <a:ext uri="{FF2B5EF4-FFF2-40B4-BE49-F238E27FC236}">
                  <a16:creationId xmlns:a16="http://schemas.microsoft.com/office/drawing/2014/main" id="{0364B3AA-938A-7878-B759-0A959CB6E8D4}"/>
                </a:ext>
              </a:extLst>
            </p:cNvPr>
            <p:cNvSpPr/>
            <p:nvPr/>
          </p:nvSpPr>
          <p:spPr>
            <a:xfrm flipH="1">
              <a:off x="-769775" y="4097576"/>
              <a:ext cx="273859" cy="198774"/>
            </a:xfrm>
            <a:custGeom>
              <a:avLst/>
              <a:gdLst>
                <a:gd name="connsiteX0" fmla="*/ 73252 w 350961"/>
                <a:gd name="connsiteY0" fmla="*/ 149161 h 254736"/>
                <a:gd name="connsiteX1" fmla="*/ 294401 w 350961"/>
                <a:gd name="connsiteY1" fmla="*/ 190180 h 254736"/>
                <a:gd name="connsiteX2" fmla="*/ 306616 w 350961"/>
                <a:gd name="connsiteY2" fmla="*/ 223786 h 254736"/>
                <a:gd name="connsiteX3" fmla="*/ 338711 w 350961"/>
                <a:gd name="connsiteY3" fmla="*/ 253756 h 254736"/>
                <a:gd name="connsiteX4" fmla="*/ 342333 w 350961"/>
                <a:gd name="connsiteY4" fmla="*/ 254737 h 254736"/>
                <a:gd name="connsiteX5" fmla="*/ 194614 w 350961"/>
                <a:gd name="connsiteY5" fmla="*/ 227 h 254736"/>
                <a:gd name="connsiteX6" fmla="*/ 63633 w 350961"/>
                <a:gd name="connsiteY6" fmla="*/ 55151 h 254736"/>
                <a:gd name="connsiteX7" fmla="*/ 15812 w 350961"/>
                <a:gd name="connsiteY7" fmla="*/ 247390 h 254736"/>
                <a:gd name="connsiteX8" fmla="*/ 16011 w 350961"/>
                <a:gd name="connsiteY8" fmla="*/ 247442 h 254736"/>
                <a:gd name="connsiteX9" fmla="*/ 44344 w 350961"/>
                <a:gd name="connsiteY9" fmla="*/ 233213 h 254736"/>
                <a:gd name="connsiteX10" fmla="*/ 78791 w 350961"/>
                <a:gd name="connsiteY10" fmla="*/ 154936 h 25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961" h="254736">
                  <a:moveTo>
                    <a:pt x="73252" y="149161"/>
                  </a:moveTo>
                  <a:cubicBezTo>
                    <a:pt x="98796" y="176984"/>
                    <a:pt x="174639" y="241445"/>
                    <a:pt x="294401" y="190180"/>
                  </a:cubicBezTo>
                  <a:lnTo>
                    <a:pt x="306616" y="223786"/>
                  </a:lnTo>
                  <a:cubicBezTo>
                    <a:pt x="311994" y="238590"/>
                    <a:pt x="323958" y="249765"/>
                    <a:pt x="338711" y="253756"/>
                  </a:cubicBezTo>
                  <a:lnTo>
                    <a:pt x="342333" y="254737"/>
                  </a:lnTo>
                  <a:cubicBezTo>
                    <a:pt x="342333" y="254737"/>
                    <a:pt x="404596" y="20829"/>
                    <a:pt x="194614" y="227"/>
                  </a:cubicBezTo>
                  <a:cubicBezTo>
                    <a:pt x="194614" y="227"/>
                    <a:pt x="111454" y="-6640"/>
                    <a:pt x="63633" y="55151"/>
                  </a:cubicBezTo>
                  <a:cubicBezTo>
                    <a:pt x="63633" y="55151"/>
                    <a:pt x="-38242" y="36843"/>
                    <a:pt x="15812" y="247390"/>
                  </a:cubicBezTo>
                  <a:lnTo>
                    <a:pt x="16011" y="247442"/>
                  </a:lnTo>
                  <a:cubicBezTo>
                    <a:pt x="27518" y="250385"/>
                    <a:pt x="39416" y="244410"/>
                    <a:pt x="44344" y="233213"/>
                  </a:cubicBezTo>
                  <a:lnTo>
                    <a:pt x="78791" y="154936"/>
                  </a:lnTo>
                </a:path>
              </a:pathLst>
            </a:custGeom>
            <a:noFill/>
            <a:ln w="22073" cap="rnd">
              <a:solidFill>
                <a:srgbClr val="D85E9F"/>
              </a:solidFill>
              <a:prstDash val="solid"/>
              <a:round/>
            </a:ln>
          </p:spPr>
          <p:txBody>
            <a:bodyPr rtlCol="0" anchor="ctr"/>
            <a:lstStyle/>
            <a:p>
              <a:endParaRPr lang="aa-ET"/>
            </a:p>
          </p:txBody>
        </p:sp>
        <p:sp>
          <p:nvSpPr>
            <p:cNvPr id="26" name="Freeform 25">
              <a:extLst>
                <a:ext uri="{FF2B5EF4-FFF2-40B4-BE49-F238E27FC236}">
                  <a16:creationId xmlns:a16="http://schemas.microsoft.com/office/drawing/2014/main" id="{93D86EB1-ECBF-A033-62E2-1D7D0F60AE51}"/>
                </a:ext>
              </a:extLst>
            </p:cNvPr>
            <p:cNvSpPr/>
            <p:nvPr/>
          </p:nvSpPr>
          <p:spPr>
            <a:xfrm flipH="1">
              <a:off x="-683660" y="4379999"/>
              <a:ext cx="101640" cy="40532"/>
            </a:xfrm>
            <a:custGeom>
              <a:avLst/>
              <a:gdLst>
                <a:gd name="connsiteX0" fmla="*/ 2680 w 130256"/>
                <a:gd name="connsiteY0" fmla="*/ 111 h 51943"/>
                <a:gd name="connsiteX1" fmla="*/ 84 w 130256"/>
                <a:gd name="connsiteY1" fmla="*/ 3386 h 51943"/>
                <a:gd name="connsiteX2" fmla="*/ 65172 w 130256"/>
                <a:gd name="connsiteY2" fmla="*/ 51943 h 51943"/>
                <a:gd name="connsiteX3" fmla="*/ 130173 w 130256"/>
                <a:gd name="connsiteY3" fmla="*/ 3268 h 51943"/>
                <a:gd name="connsiteX4" fmla="*/ 127569 w 130256"/>
                <a:gd name="connsiteY4" fmla="*/ 0 h 51943"/>
                <a:gd name="connsiteX5" fmla="*/ 2673 w 130256"/>
                <a:gd name="connsiteY5" fmla="*/ 111 h 5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256" h="51943">
                  <a:moveTo>
                    <a:pt x="2680" y="111"/>
                  </a:moveTo>
                  <a:cubicBezTo>
                    <a:pt x="969" y="111"/>
                    <a:pt x="-351" y="1726"/>
                    <a:pt x="84" y="3386"/>
                  </a:cubicBezTo>
                  <a:cubicBezTo>
                    <a:pt x="7401" y="31305"/>
                    <a:pt x="33764" y="51973"/>
                    <a:pt x="65172" y="51943"/>
                  </a:cubicBezTo>
                  <a:cubicBezTo>
                    <a:pt x="96588" y="51914"/>
                    <a:pt x="122914" y="31201"/>
                    <a:pt x="130173" y="3268"/>
                  </a:cubicBezTo>
                  <a:cubicBezTo>
                    <a:pt x="130608" y="1608"/>
                    <a:pt x="129287" y="0"/>
                    <a:pt x="127569" y="0"/>
                  </a:cubicBezTo>
                  <a:lnTo>
                    <a:pt x="2673" y="111"/>
                  </a:lnTo>
                  <a:close/>
                </a:path>
              </a:pathLst>
            </a:custGeom>
            <a:noFill/>
            <a:ln w="22073" cap="rnd">
              <a:solidFill>
                <a:srgbClr val="D85E9F"/>
              </a:solidFill>
              <a:prstDash val="solid"/>
              <a:round/>
            </a:ln>
          </p:spPr>
          <p:txBody>
            <a:bodyPr rtlCol="0" anchor="ctr"/>
            <a:lstStyle/>
            <a:p>
              <a:endParaRPr lang="aa-ET"/>
            </a:p>
          </p:txBody>
        </p:sp>
        <p:sp>
          <p:nvSpPr>
            <p:cNvPr id="27" name="Freeform 26">
              <a:extLst>
                <a:ext uri="{FF2B5EF4-FFF2-40B4-BE49-F238E27FC236}">
                  <a16:creationId xmlns:a16="http://schemas.microsoft.com/office/drawing/2014/main" id="{DC56E697-6E90-DBFF-8497-58BE75776302}"/>
                </a:ext>
              </a:extLst>
            </p:cNvPr>
            <p:cNvSpPr/>
            <p:nvPr/>
          </p:nvSpPr>
          <p:spPr>
            <a:xfrm flipH="1">
              <a:off x="-601366" y="4297594"/>
              <a:ext cx="38598" cy="15396"/>
            </a:xfrm>
            <a:custGeom>
              <a:avLst/>
              <a:gdLst>
                <a:gd name="connsiteX0" fmla="*/ 0 w 49465"/>
                <a:gd name="connsiteY0" fmla="*/ 19731 h 19731"/>
                <a:gd name="connsiteX1" fmla="*/ 24895 w 49465"/>
                <a:gd name="connsiteY1" fmla="*/ 0 h 19731"/>
                <a:gd name="connsiteX2" fmla="*/ 49466 w 49465"/>
                <a:gd name="connsiteY2" fmla="*/ 18492 h 19731"/>
              </a:gdLst>
              <a:ahLst/>
              <a:cxnLst>
                <a:cxn ang="0">
                  <a:pos x="connsiteX0" y="connsiteY0"/>
                </a:cxn>
                <a:cxn ang="0">
                  <a:pos x="connsiteX1" y="connsiteY1"/>
                </a:cxn>
                <a:cxn ang="0">
                  <a:pos x="connsiteX2" y="connsiteY2"/>
                </a:cxn>
              </a:cxnLst>
              <a:rect l="l" t="t" r="r" b="b"/>
              <a:pathLst>
                <a:path w="49465" h="19731">
                  <a:moveTo>
                    <a:pt x="0" y="19731"/>
                  </a:moveTo>
                  <a:cubicBezTo>
                    <a:pt x="2641" y="8424"/>
                    <a:pt x="12783" y="0"/>
                    <a:pt x="24895" y="0"/>
                  </a:cubicBezTo>
                  <a:cubicBezTo>
                    <a:pt x="37007" y="0"/>
                    <a:pt x="46397" y="7811"/>
                    <a:pt x="49466" y="18492"/>
                  </a:cubicBezTo>
                </a:path>
              </a:pathLst>
            </a:custGeom>
            <a:noFill/>
            <a:ln w="22073" cap="rnd">
              <a:solidFill>
                <a:srgbClr val="D85E9F"/>
              </a:solidFill>
              <a:prstDash val="solid"/>
              <a:round/>
            </a:ln>
          </p:spPr>
          <p:txBody>
            <a:bodyPr rtlCol="0" anchor="ctr"/>
            <a:lstStyle/>
            <a:p>
              <a:endParaRPr lang="aa-ET"/>
            </a:p>
          </p:txBody>
        </p:sp>
        <p:sp>
          <p:nvSpPr>
            <p:cNvPr id="28" name="Freeform 27">
              <a:extLst>
                <a:ext uri="{FF2B5EF4-FFF2-40B4-BE49-F238E27FC236}">
                  <a16:creationId xmlns:a16="http://schemas.microsoft.com/office/drawing/2014/main" id="{253AFB65-C1D7-EFD3-725B-223D7CECCAA9}"/>
                </a:ext>
              </a:extLst>
            </p:cNvPr>
            <p:cNvSpPr/>
            <p:nvPr/>
          </p:nvSpPr>
          <p:spPr>
            <a:xfrm flipH="1">
              <a:off x="-712823" y="4297594"/>
              <a:ext cx="38598" cy="15396"/>
            </a:xfrm>
            <a:custGeom>
              <a:avLst/>
              <a:gdLst>
                <a:gd name="connsiteX0" fmla="*/ 0 w 49465"/>
                <a:gd name="connsiteY0" fmla="*/ 19731 h 19731"/>
                <a:gd name="connsiteX1" fmla="*/ 24895 w 49465"/>
                <a:gd name="connsiteY1" fmla="*/ 0 h 19731"/>
                <a:gd name="connsiteX2" fmla="*/ 49466 w 49465"/>
                <a:gd name="connsiteY2" fmla="*/ 18492 h 19731"/>
              </a:gdLst>
              <a:ahLst/>
              <a:cxnLst>
                <a:cxn ang="0">
                  <a:pos x="connsiteX0" y="connsiteY0"/>
                </a:cxn>
                <a:cxn ang="0">
                  <a:pos x="connsiteX1" y="connsiteY1"/>
                </a:cxn>
                <a:cxn ang="0">
                  <a:pos x="connsiteX2" y="connsiteY2"/>
                </a:cxn>
              </a:cxnLst>
              <a:rect l="l" t="t" r="r" b="b"/>
              <a:pathLst>
                <a:path w="49465" h="19731">
                  <a:moveTo>
                    <a:pt x="0" y="19731"/>
                  </a:moveTo>
                  <a:cubicBezTo>
                    <a:pt x="2641" y="8424"/>
                    <a:pt x="12783" y="0"/>
                    <a:pt x="24895" y="0"/>
                  </a:cubicBezTo>
                  <a:cubicBezTo>
                    <a:pt x="37007" y="0"/>
                    <a:pt x="46397" y="7811"/>
                    <a:pt x="49466" y="18492"/>
                  </a:cubicBezTo>
                </a:path>
              </a:pathLst>
            </a:custGeom>
            <a:noFill/>
            <a:ln w="22073" cap="rnd">
              <a:solidFill>
                <a:srgbClr val="D85E9F"/>
              </a:solidFill>
              <a:prstDash val="solid"/>
              <a:round/>
            </a:ln>
          </p:spPr>
          <p:txBody>
            <a:bodyPr rtlCol="0" anchor="ctr"/>
            <a:lstStyle/>
            <a:p>
              <a:endParaRPr lang="aa-ET"/>
            </a:p>
          </p:txBody>
        </p:sp>
      </p:grpSp>
    </p:spTree>
    <p:extLst>
      <p:ext uri="{BB962C8B-B14F-4D97-AF65-F5344CB8AC3E}">
        <p14:creationId xmlns:p14="http://schemas.microsoft.com/office/powerpoint/2010/main" val="372578219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6" name="Rounded Rectangle 5">
            <a:extLst>
              <a:ext uri="{FF2B5EF4-FFF2-40B4-BE49-F238E27FC236}">
                <a16:creationId xmlns:a16="http://schemas.microsoft.com/office/drawing/2014/main" id="{13FAFD5F-0040-3A05-0E50-AB8F6222F520}"/>
              </a:ext>
            </a:extLst>
          </p:cNvPr>
          <p:cNvSpPr/>
          <p:nvPr userDrawn="1"/>
        </p:nvSpPr>
        <p:spPr>
          <a:xfrm>
            <a:off x="399012" y="1592257"/>
            <a:ext cx="8312727" cy="695567"/>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p>
        </p:txBody>
      </p:sp>
      <p:sp>
        <p:nvSpPr>
          <p:cNvPr id="8" name="Rectangle: Rounded Corners 48">
            <a:extLst>
              <a:ext uri="{FF2B5EF4-FFF2-40B4-BE49-F238E27FC236}">
                <a16:creationId xmlns:a16="http://schemas.microsoft.com/office/drawing/2014/main" id="{68237716-DAA8-CE40-DCE2-55C24769FAA9}"/>
              </a:ext>
            </a:extLst>
          </p:cNvPr>
          <p:cNvSpPr/>
          <p:nvPr userDrawn="1"/>
        </p:nvSpPr>
        <p:spPr>
          <a:xfrm rot="5400000">
            <a:off x="6440779" y="649151"/>
            <a:ext cx="477000" cy="4031670"/>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1" name="Rectangle: Rounded Corners 48">
            <a:extLst>
              <a:ext uri="{FF2B5EF4-FFF2-40B4-BE49-F238E27FC236}">
                <a16:creationId xmlns:a16="http://schemas.microsoft.com/office/drawing/2014/main" id="{55051CBE-2738-13D6-E3A9-AB4FE2DC9C14}"/>
              </a:ext>
            </a:extLst>
          </p:cNvPr>
          <p:cNvSpPr/>
          <p:nvPr userDrawn="1"/>
        </p:nvSpPr>
        <p:spPr>
          <a:xfrm rot="5400000">
            <a:off x="4833238" y="-2365189"/>
            <a:ext cx="477000" cy="7283897"/>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2" name="Google Shape;399;p50">
            <a:extLst>
              <a:ext uri="{FF2B5EF4-FFF2-40B4-BE49-F238E27FC236}">
                <a16:creationId xmlns:a16="http://schemas.microsoft.com/office/drawing/2014/main" id="{DA6D9CCA-6520-2AFE-D33F-D9D0ACD11319}"/>
              </a:ext>
            </a:extLst>
          </p:cNvPr>
          <p:cNvSpPr txBox="1"/>
          <p:nvPr userDrawn="1"/>
        </p:nvSpPr>
        <p:spPr>
          <a:xfrm>
            <a:off x="2528788" y="616341"/>
            <a:ext cx="6254100" cy="461635"/>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800" b="1" dirty="0">
                <a:solidFill>
                  <a:srgbClr val="D85E9F"/>
                </a:solidFill>
                <a:latin typeface="Calibri" panose="020F0502020204030204" pitchFamily="34" charset="0"/>
                <a:cs typeface="Calibri" panose="020F0502020204030204" pitchFamily="34" charset="0"/>
              </a:rPr>
              <a:t>הערכת הנזקים של אמצעי התחבורה שבחרתם לסביבה ולבריאות </a:t>
            </a:r>
            <a:endParaRPr sz="1800" b="1" dirty="0">
              <a:solidFill>
                <a:srgbClr val="D85E9F"/>
              </a:solidFill>
              <a:latin typeface="Calibri" panose="020F0502020204030204" pitchFamily="34" charset="0"/>
              <a:cs typeface="Calibri" panose="020F0502020204030204" pitchFamily="34" charset="0"/>
            </a:endParaRPr>
          </a:p>
        </p:txBody>
      </p:sp>
      <p:sp>
        <p:nvSpPr>
          <p:cNvPr id="13" name="Google Shape;401;p50">
            <a:extLst>
              <a:ext uri="{FF2B5EF4-FFF2-40B4-BE49-F238E27FC236}">
                <a16:creationId xmlns:a16="http://schemas.microsoft.com/office/drawing/2014/main" id="{A5070473-E9F2-49AA-3472-463D4D0CF714}"/>
              </a:ext>
            </a:extLst>
          </p:cNvPr>
          <p:cNvSpPr txBox="1"/>
          <p:nvPr userDrawn="1"/>
        </p:nvSpPr>
        <p:spPr>
          <a:xfrm>
            <a:off x="-205876" y="1072286"/>
            <a:ext cx="8604300" cy="38469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300" b="1" dirty="0">
                <a:solidFill>
                  <a:srgbClr val="435269"/>
                </a:solidFill>
                <a:latin typeface="Calibri" panose="020F0502020204030204" pitchFamily="34" charset="0"/>
                <a:cs typeface="Calibri" panose="020F0502020204030204" pitchFamily="34" charset="0"/>
              </a:rPr>
              <a:t>העריכו</a:t>
            </a:r>
            <a:r>
              <a:rPr lang="x-none" sz="1300" dirty="0">
                <a:solidFill>
                  <a:srgbClr val="435269"/>
                </a:solidFill>
                <a:latin typeface="Calibri" panose="020F0502020204030204" pitchFamily="34" charset="0"/>
                <a:cs typeface="Calibri" panose="020F0502020204030204" pitchFamily="34" charset="0"/>
              </a:rPr>
              <a:t> את רמת הזיהום של אמצעי התחבורה אותו אתם חוקרים</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ביחס לאמצעי תחבורה אחרים - </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סמנו על הסקלה  </a:t>
            </a:r>
            <a:endParaRPr sz="1300" dirty="0">
              <a:solidFill>
                <a:srgbClr val="435269"/>
              </a:solidFill>
              <a:latin typeface="Calibri" panose="020F0502020204030204" pitchFamily="34" charset="0"/>
              <a:cs typeface="Calibri" panose="020F0502020204030204" pitchFamily="34" charset="0"/>
            </a:endParaRPr>
          </a:p>
        </p:txBody>
      </p:sp>
      <p:pic>
        <p:nvPicPr>
          <p:cNvPr id="14" name="Google Shape;403;p50">
            <a:extLst>
              <a:ext uri="{FF2B5EF4-FFF2-40B4-BE49-F238E27FC236}">
                <a16:creationId xmlns:a16="http://schemas.microsoft.com/office/drawing/2014/main" id="{04942F8D-C6D5-90D9-49F3-68E35348A098}"/>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l="1" t="58497" r="1399" b="11037"/>
          <a:stretch/>
        </p:blipFill>
        <p:spPr>
          <a:xfrm>
            <a:off x="879341" y="1857161"/>
            <a:ext cx="7489767" cy="141245"/>
          </a:xfrm>
          <a:prstGeom prst="rect">
            <a:avLst/>
          </a:prstGeom>
          <a:noFill/>
          <a:ln>
            <a:noFill/>
          </a:ln>
        </p:spPr>
      </p:pic>
      <p:sp>
        <p:nvSpPr>
          <p:cNvPr id="15" name="TextBox 14">
            <a:extLst>
              <a:ext uri="{FF2B5EF4-FFF2-40B4-BE49-F238E27FC236}">
                <a16:creationId xmlns:a16="http://schemas.microsoft.com/office/drawing/2014/main" id="{31CF633A-9EF0-74C5-EF15-2B7B25B8AF01}"/>
              </a:ext>
            </a:extLst>
          </p:cNvPr>
          <p:cNvSpPr txBox="1"/>
          <p:nvPr userDrawn="1"/>
        </p:nvSpPr>
        <p:spPr>
          <a:xfrm>
            <a:off x="8348550" y="2387986"/>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2</a:t>
            </a:r>
            <a:endParaRPr lang="aa-ET" sz="3000" dirty="0">
              <a:solidFill>
                <a:srgbClr val="435269"/>
              </a:solidFill>
              <a:latin typeface="Calibri Light" panose="020F0302020204030204" pitchFamily="34" charset="0"/>
              <a:cs typeface="Calibri Light" panose="020F0302020204030204" pitchFamily="34" charset="0"/>
            </a:endParaRPr>
          </a:p>
        </p:txBody>
      </p:sp>
      <p:cxnSp>
        <p:nvCxnSpPr>
          <p:cNvPr id="16" name="Straight Connector 15">
            <a:extLst>
              <a:ext uri="{FF2B5EF4-FFF2-40B4-BE49-F238E27FC236}">
                <a16:creationId xmlns:a16="http://schemas.microsoft.com/office/drawing/2014/main" id="{C7D2325E-BFD6-FE9C-31FD-2D4067A2C859}"/>
              </a:ext>
            </a:extLst>
          </p:cNvPr>
          <p:cNvCxnSpPr/>
          <p:nvPr userDrawn="1"/>
        </p:nvCxnSpPr>
        <p:spPr>
          <a:xfrm>
            <a:off x="8378283" y="1122896"/>
            <a:ext cx="0" cy="3345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728F07-F3A2-6DA1-5FFC-AC30071094E2}"/>
              </a:ext>
            </a:extLst>
          </p:cNvPr>
          <p:cNvCxnSpPr>
            <a:cxnSpLocks/>
          </p:cNvCxnSpPr>
          <p:nvPr userDrawn="1"/>
        </p:nvCxnSpPr>
        <p:spPr>
          <a:xfrm flipH="1">
            <a:off x="867187" y="2128061"/>
            <a:ext cx="7481359" cy="0"/>
          </a:xfrm>
          <a:prstGeom prst="line">
            <a:avLst/>
          </a:prstGeom>
          <a:ln w="12700">
            <a:solidFill>
              <a:srgbClr val="435269"/>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D4A7D7-0777-1DB3-694F-A9FC32D02AF8}"/>
              </a:ext>
            </a:extLst>
          </p:cNvPr>
          <p:cNvSpPr txBox="1"/>
          <p:nvPr userDrawn="1"/>
        </p:nvSpPr>
        <p:spPr>
          <a:xfrm>
            <a:off x="8348546" y="1008072"/>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1</a:t>
            </a:r>
            <a:endParaRPr lang="aa-ET" sz="3000" dirty="0">
              <a:solidFill>
                <a:srgbClr val="435269"/>
              </a:solidFill>
              <a:latin typeface="Calibri Light" panose="020F0302020204030204" pitchFamily="34" charset="0"/>
              <a:cs typeface="Calibri Light" panose="020F0302020204030204" pitchFamily="34" charset="0"/>
            </a:endParaRPr>
          </a:p>
        </p:txBody>
      </p:sp>
      <p:cxnSp>
        <p:nvCxnSpPr>
          <p:cNvPr id="19" name="Straight Connector 18">
            <a:extLst>
              <a:ext uri="{FF2B5EF4-FFF2-40B4-BE49-F238E27FC236}">
                <a16:creationId xmlns:a16="http://schemas.microsoft.com/office/drawing/2014/main" id="{EB7B900C-66EA-081E-4BB4-32DFC17B1CA3}"/>
              </a:ext>
            </a:extLst>
          </p:cNvPr>
          <p:cNvCxnSpPr>
            <a:cxnSpLocks/>
          </p:cNvCxnSpPr>
          <p:nvPr userDrawn="1"/>
        </p:nvCxnSpPr>
        <p:spPr>
          <a:xfrm>
            <a:off x="8390112" y="2493823"/>
            <a:ext cx="0" cy="340822"/>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0" name="Google Shape;401;p50">
            <a:extLst>
              <a:ext uri="{FF2B5EF4-FFF2-40B4-BE49-F238E27FC236}">
                <a16:creationId xmlns:a16="http://schemas.microsoft.com/office/drawing/2014/main" id="{ECCA50FE-6284-EC49-7020-23BFF3A38139}"/>
              </a:ext>
            </a:extLst>
          </p:cNvPr>
          <p:cNvSpPr txBox="1"/>
          <p:nvPr userDrawn="1"/>
        </p:nvSpPr>
        <p:spPr>
          <a:xfrm>
            <a:off x="4728576" y="2466114"/>
            <a:ext cx="3673280" cy="38469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IL" sz="1300" dirty="0">
                <a:solidFill>
                  <a:srgbClr val="435269"/>
                </a:solidFill>
                <a:latin typeface="Calibri" panose="020F0502020204030204" pitchFamily="34" charset="0"/>
                <a:cs typeface="Calibri" panose="020F0502020204030204" pitchFamily="34" charset="0"/>
              </a:rPr>
              <a:t>האם אמצעי התחבורה שבחרתם גורם לפליטות גזי חממה? </a:t>
            </a:r>
            <a:endParaRPr sz="1300" dirty="0">
              <a:solidFill>
                <a:srgbClr val="435269"/>
              </a:solidFill>
              <a:latin typeface="Calibri" panose="020F0502020204030204" pitchFamily="34" charset="0"/>
              <a:cs typeface="Calibri" panose="020F0502020204030204" pitchFamily="34" charset="0"/>
            </a:endParaRPr>
          </a:p>
        </p:txBody>
      </p:sp>
      <p:sp>
        <p:nvSpPr>
          <p:cNvPr id="21" name="Rectangle: Rounded Corners 48">
            <a:extLst>
              <a:ext uri="{FF2B5EF4-FFF2-40B4-BE49-F238E27FC236}">
                <a16:creationId xmlns:a16="http://schemas.microsoft.com/office/drawing/2014/main" id="{B35E109B-ADDB-3837-6263-DEF5E592FADA}"/>
              </a:ext>
            </a:extLst>
          </p:cNvPr>
          <p:cNvSpPr/>
          <p:nvPr userDrawn="1"/>
        </p:nvSpPr>
        <p:spPr>
          <a:xfrm rot="16200000">
            <a:off x="6402280" y="1864311"/>
            <a:ext cx="553998" cy="4031670"/>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2" name="TextBox 21">
            <a:extLst>
              <a:ext uri="{FF2B5EF4-FFF2-40B4-BE49-F238E27FC236}">
                <a16:creationId xmlns:a16="http://schemas.microsoft.com/office/drawing/2014/main" id="{85DBB0B9-6845-6F9B-D149-F2B3E9E4D777}"/>
              </a:ext>
            </a:extLst>
          </p:cNvPr>
          <p:cNvSpPr txBox="1"/>
          <p:nvPr userDrawn="1"/>
        </p:nvSpPr>
        <p:spPr>
          <a:xfrm>
            <a:off x="8369108" y="3590227"/>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3</a:t>
            </a:r>
            <a:endParaRPr lang="aa-ET" sz="3000" dirty="0">
              <a:solidFill>
                <a:srgbClr val="435269"/>
              </a:solidFill>
              <a:latin typeface="Calibri Light" panose="020F0302020204030204" pitchFamily="34" charset="0"/>
              <a:cs typeface="Calibri Light" panose="020F0302020204030204" pitchFamily="34" charset="0"/>
            </a:endParaRPr>
          </a:p>
        </p:txBody>
      </p:sp>
      <p:cxnSp>
        <p:nvCxnSpPr>
          <p:cNvPr id="23" name="Straight Connector 22">
            <a:extLst>
              <a:ext uri="{FF2B5EF4-FFF2-40B4-BE49-F238E27FC236}">
                <a16:creationId xmlns:a16="http://schemas.microsoft.com/office/drawing/2014/main" id="{2BD92822-1200-9F9E-F33F-9CE32271FDB2}"/>
              </a:ext>
            </a:extLst>
          </p:cNvPr>
          <p:cNvCxnSpPr>
            <a:cxnSpLocks/>
          </p:cNvCxnSpPr>
          <p:nvPr userDrawn="1"/>
        </p:nvCxnSpPr>
        <p:spPr>
          <a:xfrm>
            <a:off x="8390113" y="3707654"/>
            <a:ext cx="0" cy="340822"/>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4" name="Google Shape;401;p50">
            <a:extLst>
              <a:ext uri="{FF2B5EF4-FFF2-40B4-BE49-F238E27FC236}">
                <a16:creationId xmlns:a16="http://schemas.microsoft.com/office/drawing/2014/main" id="{6083E7E0-2B1D-B8BF-97D8-AC9D518DE776}"/>
              </a:ext>
            </a:extLst>
          </p:cNvPr>
          <p:cNvSpPr txBox="1"/>
          <p:nvPr userDrawn="1"/>
        </p:nvSpPr>
        <p:spPr>
          <a:xfrm>
            <a:off x="4532595" y="3584616"/>
            <a:ext cx="3856159" cy="584745"/>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IL" sz="1300" dirty="0">
                <a:solidFill>
                  <a:srgbClr val="435269"/>
                </a:solidFill>
                <a:latin typeface="Calibri" panose="020F0502020204030204" pitchFamily="34" charset="0"/>
                <a:cs typeface="Calibri" panose="020F0502020204030204" pitchFamily="34" charset="0"/>
              </a:rPr>
              <a:t>כיצד אמצעי התחבורה שבחרתם משפיע על בריאות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בני האדם? </a:t>
            </a:r>
            <a:endParaRPr sz="1300" dirty="0">
              <a:solidFill>
                <a:srgbClr val="435269"/>
              </a:solidFill>
              <a:latin typeface="Calibri" panose="020F0502020204030204" pitchFamily="34" charset="0"/>
              <a:cs typeface="Calibri" panose="020F0502020204030204" pitchFamily="34" charset="0"/>
            </a:endParaRPr>
          </a:p>
        </p:txBody>
      </p:sp>
      <p:sp>
        <p:nvSpPr>
          <p:cNvPr id="25" name="Rectangle: Rounded Corners 48">
            <a:extLst>
              <a:ext uri="{FF2B5EF4-FFF2-40B4-BE49-F238E27FC236}">
                <a16:creationId xmlns:a16="http://schemas.microsoft.com/office/drawing/2014/main" id="{ED1503DE-64AA-9AE3-C05D-873AE183893E}"/>
              </a:ext>
            </a:extLst>
          </p:cNvPr>
          <p:cNvSpPr/>
          <p:nvPr userDrawn="1"/>
        </p:nvSpPr>
        <p:spPr>
          <a:xfrm rot="16200000">
            <a:off x="2176348" y="649151"/>
            <a:ext cx="477000" cy="4031670"/>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6" name="TextBox 25">
            <a:extLst>
              <a:ext uri="{FF2B5EF4-FFF2-40B4-BE49-F238E27FC236}">
                <a16:creationId xmlns:a16="http://schemas.microsoft.com/office/drawing/2014/main" id="{4B7BEBA9-E5AA-CD2A-8D3E-9A348F3EE06F}"/>
              </a:ext>
            </a:extLst>
          </p:cNvPr>
          <p:cNvSpPr txBox="1"/>
          <p:nvPr userDrawn="1"/>
        </p:nvSpPr>
        <p:spPr>
          <a:xfrm>
            <a:off x="3976052" y="2387986"/>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4</a:t>
            </a:r>
            <a:endParaRPr lang="aa-ET" sz="3000" dirty="0">
              <a:solidFill>
                <a:srgbClr val="435269"/>
              </a:solidFill>
              <a:latin typeface="Calibri Light" panose="020F0302020204030204" pitchFamily="34" charset="0"/>
              <a:cs typeface="Calibri Light" panose="020F0302020204030204" pitchFamily="34" charset="0"/>
            </a:endParaRPr>
          </a:p>
        </p:txBody>
      </p:sp>
      <p:cxnSp>
        <p:nvCxnSpPr>
          <p:cNvPr id="27" name="Straight Connector 26">
            <a:extLst>
              <a:ext uri="{FF2B5EF4-FFF2-40B4-BE49-F238E27FC236}">
                <a16:creationId xmlns:a16="http://schemas.microsoft.com/office/drawing/2014/main" id="{BE7ACCEF-D3F6-AAFC-2DB8-21D51D75668E}"/>
              </a:ext>
            </a:extLst>
          </p:cNvPr>
          <p:cNvCxnSpPr>
            <a:cxnSpLocks/>
          </p:cNvCxnSpPr>
          <p:nvPr userDrawn="1"/>
        </p:nvCxnSpPr>
        <p:spPr>
          <a:xfrm>
            <a:off x="3992678" y="2493823"/>
            <a:ext cx="0" cy="340822"/>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8" name="Google Shape;401;p50">
            <a:extLst>
              <a:ext uri="{FF2B5EF4-FFF2-40B4-BE49-F238E27FC236}">
                <a16:creationId xmlns:a16="http://schemas.microsoft.com/office/drawing/2014/main" id="{94C1B822-ECD4-77D6-8B98-3BB058B3634F}"/>
              </a:ext>
            </a:extLst>
          </p:cNvPr>
          <p:cNvSpPr txBox="1"/>
          <p:nvPr userDrawn="1"/>
        </p:nvSpPr>
        <p:spPr>
          <a:xfrm>
            <a:off x="99751" y="2468995"/>
            <a:ext cx="3856159" cy="38469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IL" sz="1300" dirty="0">
                <a:solidFill>
                  <a:srgbClr val="435269"/>
                </a:solidFill>
                <a:latin typeface="Calibri" panose="020F0502020204030204" pitchFamily="34" charset="0"/>
                <a:cs typeface="Calibri" panose="020F0502020204030204" pitchFamily="34" charset="0"/>
              </a:rPr>
              <a:t>כיצד אמצעי התחבורה שבחרתם משפיע על הסביבה?</a:t>
            </a:r>
          </a:p>
        </p:txBody>
      </p:sp>
      <p:sp>
        <p:nvSpPr>
          <p:cNvPr id="29" name="Rectangle: Rounded Corners 48">
            <a:extLst>
              <a:ext uri="{FF2B5EF4-FFF2-40B4-BE49-F238E27FC236}">
                <a16:creationId xmlns:a16="http://schemas.microsoft.com/office/drawing/2014/main" id="{42ED0976-D5B6-BF4D-8F24-C8386AAACE6D}"/>
              </a:ext>
            </a:extLst>
          </p:cNvPr>
          <p:cNvSpPr/>
          <p:nvPr userDrawn="1"/>
        </p:nvSpPr>
        <p:spPr>
          <a:xfrm rot="5400000">
            <a:off x="2050689" y="1863776"/>
            <a:ext cx="728317" cy="4031670"/>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0" name="TextBox 29">
            <a:extLst>
              <a:ext uri="{FF2B5EF4-FFF2-40B4-BE49-F238E27FC236}">
                <a16:creationId xmlns:a16="http://schemas.microsoft.com/office/drawing/2014/main" id="{33016BD2-3B8D-20F4-F66A-5A113087A96B}"/>
              </a:ext>
            </a:extLst>
          </p:cNvPr>
          <p:cNvSpPr txBox="1"/>
          <p:nvPr userDrawn="1"/>
        </p:nvSpPr>
        <p:spPr>
          <a:xfrm>
            <a:off x="4001739" y="3584616"/>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5</a:t>
            </a:r>
            <a:endParaRPr lang="aa-ET" sz="3000" dirty="0">
              <a:solidFill>
                <a:srgbClr val="435269"/>
              </a:solidFill>
              <a:latin typeface="Calibri Light" panose="020F0302020204030204" pitchFamily="34" charset="0"/>
              <a:cs typeface="Calibri Light" panose="020F0302020204030204" pitchFamily="34" charset="0"/>
            </a:endParaRPr>
          </a:p>
        </p:txBody>
      </p:sp>
      <p:cxnSp>
        <p:nvCxnSpPr>
          <p:cNvPr id="31" name="Straight Connector 30">
            <a:extLst>
              <a:ext uri="{FF2B5EF4-FFF2-40B4-BE49-F238E27FC236}">
                <a16:creationId xmlns:a16="http://schemas.microsoft.com/office/drawing/2014/main" id="{EA2A46FB-DD08-73B8-7BAF-E9329D242477}"/>
              </a:ext>
            </a:extLst>
          </p:cNvPr>
          <p:cNvCxnSpPr>
            <a:cxnSpLocks/>
          </p:cNvCxnSpPr>
          <p:nvPr userDrawn="1"/>
        </p:nvCxnSpPr>
        <p:spPr>
          <a:xfrm>
            <a:off x="3992678" y="3607729"/>
            <a:ext cx="0" cy="513363"/>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32" name="Google Shape;401;p50">
            <a:extLst>
              <a:ext uri="{FF2B5EF4-FFF2-40B4-BE49-F238E27FC236}">
                <a16:creationId xmlns:a16="http://schemas.microsoft.com/office/drawing/2014/main" id="{FA90B656-415F-6B23-8377-1F66AF78A737}"/>
              </a:ext>
            </a:extLst>
          </p:cNvPr>
          <p:cNvSpPr txBox="1"/>
          <p:nvPr userDrawn="1"/>
        </p:nvSpPr>
        <p:spPr>
          <a:xfrm>
            <a:off x="133003" y="3483909"/>
            <a:ext cx="3856159" cy="7848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IL" sz="1300" dirty="0">
                <a:solidFill>
                  <a:srgbClr val="435269"/>
                </a:solidFill>
                <a:latin typeface="Calibri" panose="020F0502020204030204" pitchFamily="34" charset="0"/>
                <a:cs typeface="Calibri" panose="020F0502020204030204" pitchFamily="34" charset="0"/>
              </a:rPr>
              <a:t>כיצד רמת זיהום האוויר וההשפעה על שינויי האקלים, של אמצעי התחבורה שבחרתם, משפיעה על קבלת ההחלטות שלכם, כשאתם צריכים לנוע ממקום למקום?</a:t>
            </a:r>
          </a:p>
        </p:txBody>
      </p:sp>
      <p:sp>
        <p:nvSpPr>
          <p:cNvPr id="33" name="Google Shape;401;p50">
            <a:extLst>
              <a:ext uri="{FF2B5EF4-FFF2-40B4-BE49-F238E27FC236}">
                <a16:creationId xmlns:a16="http://schemas.microsoft.com/office/drawing/2014/main" id="{F0CF260D-A35F-E439-8242-6FEE7F393DB5}"/>
              </a:ext>
            </a:extLst>
          </p:cNvPr>
          <p:cNvSpPr txBox="1"/>
          <p:nvPr userDrawn="1"/>
        </p:nvSpPr>
        <p:spPr>
          <a:xfrm>
            <a:off x="4600722" y="1562261"/>
            <a:ext cx="3856159" cy="35391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he-IL" sz="1100" dirty="0">
                <a:solidFill>
                  <a:srgbClr val="435269"/>
                </a:solidFill>
                <a:latin typeface="Calibri" panose="020F0502020204030204" pitchFamily="34" charset="0"/>
                <a:cs typeface="Calibri" panose="020F0502020204030204" pitchFamily="34" charset="0"/>
              </a:rPr>
              <a:t>דרגת זיהום אוויר מרכב מנועי**</a:t>
            </a:r>
            <a:endParaRPr sz="1100" dirty="0">
              <a:solidFill>
                <a:srgbClr val="4352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522580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6" name="Rectangle: Rounded Corners 48">
            <a:extLst>
              <a:ext uri="{FF2B5EF4-FFF2-40B4-BE49-F238E27FC236}">
                <a16:creationId xmlns:a16="http://schemas.microsoft.com/office/drawing/2014/main" id="{4091EA9B-2640-3866-0203-71837CB4EB8F}"/>
              </a:ext>
            </a:extLst>
          </p:cNvPr>
          <p:cNvSpPr/>
          <p:nvPr userDrawn="1"/>
        </p:nvSpPr>
        <p:spPr>
          <a:xfrm rot="5400000">
            <a:off x="4679072" y="915157"/>
            <a:ext cx="477000" cy="1273034"/>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8" name="Rectangle: Rounded Corners 48">
            <a:extLst>
              <a:ext uri="{FF2B5EF4-FFF2-40B4-BE49-F238E27FC236}">
                <a16:creationId xmlns:a16="http://schemas.microsoft.com/office/drawing/2014/main" id="{9124B70C-90B1-9FEB-196B-13DA5271C380}"/>
              </a:ext>
            </a:extLst>
          </p:cNvPr>
          <p:cNvSpPr/>
          <p:nvPr userDrawn="1"/>
        </p:nvSpPr>
        <p:spPr>
          <a:xfrm rot="5400000">
            <a:off x="2391548" y="110346"/>
            <a:ext cx="477000" cy="2882656"/>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1" name="Rectangle: Rounded Corners 48">
            <a:extLst>
              <a:ext uri="{FF2B5EF4-FFF2-40B4-BE49-F238E27FC236}">
                <a16:creationId xmlns:a16="http://schemas.microsoft.com/office/drawing/2014/main" id="{A996B1B1-995E-D7F4-1A28-3C3EED32C875}"/>
              </a:ext>
            </a:extLst>
          </p:cNvPr>
          <p:cNvSpPr/>
          <p:nvPr userDrawn="1"/>
        </p:nvSpPr>
        <p:spPr>
          <a:xfrm rot="5400000">
            <a:off x="7063301" y="110346"/>
            <a:ext cx="477000" cy="2882656"/>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2" name="Google Shape;409;p51">
            <a:extLst>
              <a:ext uri="{FF2B5EF4-FFF2-40B4-BE49-F238E27FC236}">
                <a16:creationId xmlns:a16="http://schemas.microsoft.com/office/drawing/2014/main" id="{E905C386-C1DD-2D0F-757E-5DA40F039A0D}"/>
              </a:ext>
            </a:extLst>
          </p:cNvPr>
          <p:cNvSpPr txBox="1"/>
          <p:nvPr userDrawn="1"/>
        </p:nvSpPr>
        <p:spPr>
          <a:xfrm>
            <a:off x="93259" y="616278"/>
            <a:ext cx="8708100" cy="584745"/>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זיהוי של חוזקות וחולשות של אמצעי </a:t>
            </a:r>
            <a:r>
              <a:rPr lang="x-none" sz="1300">
                <a:solidFill>
                  <a:srgbClr val="435269"/>
                </a:solidFill>
                <a:latin typeface="Calibri" panose="020F0502020204030204" pitchFamily="34" charset="0"/>
                <a:cs typeface="Calibri" panose="020F0502020204030204" pitchFamily="34" charset="0"/>
              </a:rPr>
              <a:t>התחבורה שבחרתם</a:t>
            </a:r>
            <a:r>
              <a:rPr lang="he-IL" sz="1300" dirty="0">
                <a:solidFill>
                  <a:srgbClr val="435269"/>
                </a:solidFill>
                <a:latin typeface="Calibri" panose="020F0502020204030204" pitchFamily="34" charset="0"/>
                <a:cs typeface="Calibri" panose="020F0502020204030204" pitchFamily="34" charset="0"/>
              </a:rPr>
              <a:t>:</a:t>
            </a:r>
          </a:p>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על פי קריטריונים שמתייחסים </a:t>
            </a:r>
            <a:r>
              <a:rPr lang="x-none" sz="1300" b="1" dirty="0">
                <a:solidFill>
                  <a:srgbClr val="435269"/>
                </a:solidFill>
                <a:latin typeface="Calibri" panose="020F0502020204030204" pitchFamily="34" charset="0"/>
                <a:cs typeface="Calibri" panose="020F0502020204030204" pitchFamily="34" charset="0"/>
              </a:rPr>
              <a:t>לאיכות החוויה</a:t>
            </a:r>
            <a:r>
              <a:rPr lang="x-none" sz="1300" dirty="0">
                <a:solidFill>
                  <a:srgbClr val="435269"/>
                </a:solidFill>
                <a:latin typeface="Calibri" panose="020F0502020204030204" pitchFamily="34" charset="0"/>
                <a:cs typeface="Calibri" panose="020F0502020204030204" pitchFamily="34" charset="0"/>
              </a:rPr>
              <a:t> שאמצעי זה מספק </a:t>
            </a:r>
            <a:endParaRPr sz="1300" dirty="0">
              <a:solidFill>
                <a:srgbClr val="435269"/>
              </a:solidFill>
              <a:latin typeface="Calibri" panose="020F0502020204030204" pitchFamily="34" charset="0"/>
              <a:cs typeface="Calibri" panose="020F0502020204030204" pitchFamily="34" charset="0"/>
            </a:endParaRPr>
          </a:p>
        </p:txBody>
      </p:sp>
      <p:sp>
        <p:nvSpPr>
          <p:cNvPr id="13" name="Google Shape;415;p51">
            <a:extLst>
              <a:ext uri="{FF2B5EF4-FFF2-40B4-BE49-F238E27FC236}">
                <a16:creationId xmlns:a16="http://schemas.microsoft.com/office/drawing/2014/main" id="{378B4E92-BA22-3A78-669C-CB4F610BCA82}"/>
              </a:ext>
            </a:extLst>
          </p:cNvPr>
          <p:cNvSpPr txBox="1"/>
          <p:nvPr userDrawn="1"/>
        </p:nvSpPr>
        <p:spPr>
          <a:xfrm>
            <a:off x="4281055" y="1344289"/>
            <a:ext cx="1309986" cy="4002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x-none" b="1" dirty="0">
                <a:solidFill>
                  <a:srgbClr val="435269"/>
                </a:solidFill>
                <a:latin typeface="Calibri" panose="020F0502020204030204" pitchFamily="34" charset="0"/>
                <a:cs typeface="Calibri" panose="020F0502020204030204" pitchFamily="34" charset="0"/>
              </a:rPr>
              <a:t>קריטריונים </a:t>
            </a:r>
            <a:endParaRPr b="1" dirty="0">
              <a:solidFill>
                <a:srgbClr val="435269"/>
              </a:solidFill>
              <a:latin typeface="Calibri" panose="020F0502020204030204" pitchFamily="34" charset="0"/>
              <a:cs typeface="Calibri" panose="020F0502020204030204" pitchFamily="34" charset="0"/>
            </a:endParaRPr>
          </a:p>
        </p:txBody>
      </p:sp>
      <p:sp>
        <p:nvSpPr>
          <p:cNvPr id="14" name="Google Shape;416;p51">
            <a:extLst>
              <a:ext uri="{FF2B5EF4-FFF2-40B4-BE49-F238E27FC236}">
                <a16:creationId xmlns:a16="http://schemas.microsoft.com/office/drawing/2014/main" id="{E79AC93D-9742-5370-903D-CFF08CEBCE4B}"/>
              </a:ext>
            </a:extLst>
          </p:cNvPr>
          <p:cNvSpPr txBox="1"/>
          <p:nvPr userDrawn="1"/>
        </p:nvSpPr>
        <p:spPr>
          <a:xfrm>
            <a:off x="6756377" y="1358535"/>
            <a:ext cx="821416" cy="4002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x-none" b="1" dirty="0">
                <a:solidFill>
                  <a:srgbClr val="435269"/>
                </a:solidFill>
                <a:latin typeface="Calibri" panose="020F0502020204030204" pitchFamily="34" charset="0"/>
                <a:cs typeface="Calibri" panose="020F0502020204030204" pitchFamily="34" charset="0"/>
              </a:rPr>
              <a:t>חוזקות </a:t>
            </a:r>
            <a:endParaRPr b="1" dirty="0">
              <a:solidFill>
                <a:srgbClr val="435269"/>
              </a:solidFill>
              <a:latin typeface="Calibri" panose="020F0502020204030204" pitchFamily="34" charset="0"/>
              <a:cs typeface="Calibri" panose="020F0502020204030204" pitchFamily="34" charset="0"/>
            </a:endParaRPr>
          </a:p>
        </p:txBody>
      </p:sp>
      <p:sp>
        <p:nvSpPr>
          <p:cNvPr id="15" name="Google Shape;417;p51">
            <a:extLst>
              <a:ext uri="{FF2B5EF4-FFF2-40B4-BE49-F238E27FC236}">
                <a16:creationId xmlns:a16="http://schemas.microsoft.com/office/drawing/2014/main" id="{8170C5B3-11D7-564A-5F73-6783BD902402}"/>
              </a:ext>
            </a:extLst>
          </p:cNvPr>
          <p:cNvSpPr txBox="1"/>
          <p:nvPr userDrawn="1"/>
        </p:nvSpPr>
        <p:spPr>
          <a:xfrm>
            <a:off x="2102037" y="1352602"/>
            <a:ext cx="739832" cy="400200"/>
          </a:xfrm>
          <a:prstGeom prst="rect">
            <a:avLst/>
          </a:prstGeom>
          <a:noFill/>
          <a:ln>
            <a:noFill/>
          </a:ln>
        </p:spPr>
        <p:txBody>
          <a:bodyPr spcFirstLastPara="1" wrap="square" lIns="91425" tIns="91425" rIns="91425" bIns="91425" anchor="t" anchorCtr="0">
            <a:spAutoFit/>
          </a:bodyPr>
          <a:lstStyle/>
          <a:p>
            <a:pPr marL="0" lvl="0" indent="0" algn="ctr" rtl="1">
              <a:spcBef>
                <a:spcPts val="0"/>
              </a:spcBef>
              <a:spcAft>
                <a:spcPts val="0"/>
              </a:spcAft>
              <a:buNone/>
            </a:pPr>
            <a:r>
              <a:rPr lang="x-none" b="1" dirty="0">
                <a:solidFill>
                  <a:srgbClr val="435269"/>
                </a:solidFill>
                <a:latin typeface="Calibri" panose="020F0502020204030204" pitchFamily="34" charset="0"/>
                <a:cs typeface="Calibri" panose="020F0502020204030204" pitchFamily="34" charset="0"/>
              </a:rPr>
              <a:t>חולשות </a:t>
            </a:r>
            <a:endParaRPr b="1" dirty="0">
              <a:solidFill>
                <a:srgbClr val="435269"/>
              </a:solidFill>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FA52C013-BFC4-EE7A-541D-261AD7361E3A}"/>
              </a:ext>
            </a:extLst>
          </p:cNvPr>
          <p:cNvSpPr/>
          <p:nvPr userDrawn="1"/>
        </p:nvSpPr>
        <p:spPr>
          <a:xfrm>
            <a:off x="4281633" y="1900117"/>
            <a:ext cx="1273033" cy="259153"/>
          </a:xfrm>
          <a:prstGeom prst="roundRect">
            <a:avLst/>
          </a:prstGeom>
          <a:solidFill>
            <a:srgbClr val="D85E9F"/>
          </a:solidFill>
          <a:ln w="31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r>
              <a:rPr lang="he-IL" sz="1200" dirty="0">
                <a:solidFill>
                  <a:schemeClr val="bg1"/>
                </a:solidFill>
                <a:latin typeface="Calibri" panose="020F0502020204030204" pitchFamily="34" charset="0"/>
                <a:cs typeface="Calibri" panose="020F0502020204030204" pitchFamily="34" charset="0"/>
              </a:rPr>
              <a:t>גמישות</a:t>
            </a:r>
            <a:endParaRPr lang="aa-ET" sz="1200" dirty="0">
              <a:solidFill>
                <a:schemeClr val="bg1"/>
              </a:solidFill>
              <a:latin typeface="Calibri" panose="020F0502020204030204" pitchFamily="34" charset="0"/>
              <a:cs typeface="Calibri" panose="020F0502020204030204" pitchFamily="34" charset="0"/>
            </a:endParaRPr>
          </a:p>
        </p:txBody>
      </p:sp>
      <p:sp>
        <p:nvSpPr>
          <p:cNvPr id="17" name="Rounded Rectangle 16">
            <a:extLst>
              <a:ext uri="{FF2B5EF4-FFF2-40B4-BE49-F238E27FC236}">
                <a16:creationId xmlns:a16="http://schemas.microsoft.com/office/drawing/2014/main" id="{EF5D22F2-869C-1600-000B-0A8C17DBB396}"/>
              </a:ext>
            </a:extLst>
          </p:cNvPr>
          <p:cNvSpPr/>
          <p:nvPr userDrawn="1"/>
        </p:nvSpPr>
        <p:spPr>
          <a:xfrm>
            <a:off x="4281633" y="2550232"/>
            <a:ext cx="1273033" cy="259153"/>
          </a:xfrm>
          <a:prstGeom prst="roundRect">
            <a:avLst/>
          </a:prstGeom>
          <a:solidFill>
            <a:srgbClr val="D85E9F"/>
          </a:solidFill>
          <a:ln w="31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r>
              <a:rPr lang="he-IL" sz="1200" dirty="0">
                <a:solidFill>
                  <a:schemeClr val="bg1"/>
                </a:solidFill>
                <a:latin typeface="Calibri" panose="020F0502020204030204" pitchFamily="34" charset="0"/>
                <a:cs typeface="Calibri" panose="020F0502020204030204" pitchFamily="34" charset="0"/>
              </a:rPr>
              <a:t>נוחות</a:t>
            </a:r>
            <a:endParaRPr lang="aa-ET" sz="1200" dirty="0">
              <a:solidFill>
                <a:schemeClr val="bg1"/>
              </a:solidFill>
              <a:latin typeface="Calibri" panose="020F0502020204030204" pitchFamily="34" charset="0"/>
              <a:cs typeface="Calibri" panose="020F0502020204030204" pitchFamily="34" charset="0"/>
            </a:endParaRPr>
          </a:p>
        </p:txBody>
      </p:sp>
      <p:sp>
        <p:nvSpPr>
          <p:cNvPr id="18" name="Rounded Rectangle 17">
            <a:extLst>
              <a:ext uri="{FF2B5EF4-FFF2-40B4-BE49-F238E27FC236}">
                <a16:creationId xmlns:a16="http://schemas.microsoft.com/office/drawing/2014/main" id="{A736ED2A-6775-1253-3BD7-5CE67C242554}"/>
              </a:ext>
            </a:extLst>
          </p:cNvPr>
          <p:cNvSpPr/>
          <p:nvPr userDrawn="1"/>
        </p:nvSpPr>
        <p:spPr>
          <a:xfrm>
            <a:off x="4281633" y="3200347"/>
            <a:ext cx="1273033" cy="259153"/>
          </a:xfrm>
          <a:prstGeom prst="roundRect">
            <a:avLst/>
          </a:prstGeom>
          <a:solidFill>
            <a:srgbClr val="D85E9F"/>
          </a:solidFill>
          <a:ln w="31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r>
              <a:rPr lang="he-IL" sz="1200" dirty="0">
                <a:solidFill>
                  <a:schemeClr val="bg1"/>
                </a:solidFill>
                <a:latin typeface="Calibri" panose="020F0502020204030204" pitchFamily="34" charset="0"/>
                <a:cs typeface="Calibri" panose="020F0502020204030204" pitchFamily="34" charset="0"/>
              </a:rPr>
              <a:t>מהירות ודיוק</a:t>
            </a:r>
            <a:endParaRPr lang="aa-ET" sz="1200" dirty="0">
              <a:solidFill>
                <a:schemeClr val="bg1"/>
              </a:solidFill>
              <a:latin typeface="Calibri" panose="020F0502020204030204" pitchFamily="34" charset="0"/>
              <a:cs typeface="Calibri" panose="020F0502020204030204" pitchFamily="34" charset="0"/>
            </a:endParaRPr>
          </a:p>
        </p:txBody>
      </p:sp>
      <p:sp>
        <p:nvSpPr>
          <p:cNvPr id="19" name="Rounded Rectangle 18">
            <a:extLst>
              <a:ext uri="{FF2B5EF4-FFF2-40B4-BE49-F238E27FC236}">
                <a16:creationId xmlns:a16="http://schemas.microsoft.com/office/drawing/2014/main" id="{666C75BA-8577-2B20-2C49-38ED9C19935A}"/>
              </a:ext>
            </a:extLst>
          </p:cNvPr>
          <p:cNvSpPr/>
          <p:nvPr userDrawn="1"/>
        </p:nvSpPr>
        <p:spPr>
          <a:xfrm>
            <a:off x="4281633" y="3850462"/>
            <a:ext cx="1273033" cy="259153"/>
          </a:xfrm>
          <a:prstGeom prst="roundRect">
            <a:avLst/>
          </a:prstGeom>
          <a:solidFill>
            <a:srgbClr val="D85E9F"/>
          </a:solidFill>
          <a:ln w="31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r>
              <a:rPr lang="he-IL" sz="1200" dirty="0">
                <a:solidFill>
                  <a:schemeClr val="bg1"/>
                </a:solidFill>
                <a:latin typeface="Calibri" panose="020F0502020204030204" pitchFamily="34" charset="0"/>
                <a:cs typeface="Calibri" panose="020F0502020204030204" pitchFamily="34" charset="0"/>
              </a:rPr>
              <a:t>זמינות ותדירות</a:t>
            </a:r>
            <a:endParaRPr lang="aa-ET" sz="1200" dirty="0">
              <a:solidFill>
                <a:schemeClr val="bg1"/>
              </a:solidFill>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2E46015E-7BFE-2B7D-158A-AA7783D6B394}"/>
              </a:ext>
            </a:extLst>
          </p:cNvPr>
          <p:cNvSpPr/>
          <p:nvPr userDrawn="1"/>
        </p:nvSpPr>
        <p:spPr>
          <a:xfrm>
            <a:off x="4281633" y="4500578"/>
            <a:ext cx="1273033" cy="259153"/>
          </a:xfrm>
          <a:prstGeom prst="roundRect">
            <a:avLst/>
          </a:prstGeom>
          <a:solidFill>
            <a:srgbClr val="D85E9F"/>
          </a:solidFill>
          <a:ln w="31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r>
              <a:rPr lang="he-IL" sz="1200" dirty="0">
                <a:solidFill>
                  <a:schemeClr val="bg1"/>
                </a:solidFill>
                <a:latin typeface="Calibri" panose="020F0502020204030204" pitchFamily="34" charset="0"/>
                <a:cs typeface="Calibri" panose="020F0502020204030204" pitchFamily="34" charset="0"/>
              </a:rPr>
              <a:t>תדמית</a:t>
            </a:r>
            <a:endParaRPr lang="aa-ET" sz="1200" dirty="0">
              <a:solidFill>
                <a:schemeClr val="bg1"/>
              </a:solidFill>
              <a:latin typeface="Calibri" panose="020F0502020204030204" pitchFamily="34" charset="0"/>
              <a:cs typeface="Calibri" panose="020F0502020204030204" pitchFamily="34" charset="0"/>
            </a:endParaRPr>
          </a:p>
        </p:txBody>
      </p:sp>
      <p:pic>
        <p:nvPicPr>
          <p:cNvPr id="21" name="Graphic 20">
            <a:extLst>
              <a:ext uri="{FF2B5EF4-FFF2-40B4-BE49-F238E27FC236}">
                <a16:creationId xmlns:a16="http://schemas.microsoft.com/office/drawing/2014/main" id="{593912E7-457A-4BA6-0FE6-6D010991AAD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919" y="1389973"/>
            <a:ext cx="546190" cy="400201"/>
          </a:xfrm>
          <a:prstGeom prst="rect">
            <a:avLst/>
          </a:prstGeom>
        </p:spPr>
      </p:pic>
      <p:pic>
        <p:nvPicPr>
          <p:cNvPr id="22" name="Graphic 21">
            <a:extLst>
              <a:ext uri="{FF2B5EF4-FFF2-40B4-BE49-F238E27FC236}">
                <a16:creationId xmlns:a16="http://schemas.microsoft.com/office/drawing/2014/main" id="{A4CFE42A-BD79-A739-7ED3-3AE056872898}"/>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294389" y="1351417"/>
            <a:ext cx="671581" cy="384036"/>
          </a:xfrm>
          <a:prstGeom prst="rect">
            <a:avLst/>
          </a:prstGeom>
        </p:spPr>
      </p:pic>
      <p:cxnSp>
        <p:nvCxnSpPr>
          <p:cNvPr id="23" name="Straight Connector 22">
            <a:extLst>
              <a:ext uri="{FF2B5EF4-FFF2-40B4-BE49-F238E27FC236}">
                <a16:creationId xmlns:a16="http://schemas.microsoft.com/office/drawing/2014/main" id="{7003FD9C-28E3-1216-CFC1-EF215F30D1FF}"/>
              </a:ext>
            </a:extLst>
          </p:cNvPr>
          <p:cNvCxnSpPr/>
          <p:nvPr userDrawn="1"/>
        </p:nvCxnSpPr>
        <p:spPr>
          <a:xfrm>
            <a:off x="8038407" y="1371599"/>
            <a:ext cx="0" cy="374073"/>
          </a:xfrm>
          <a:prstGeom prst="line">
            <a:avLst/>
          </a:prstGeom>
          <a:ln>
            <a:solidFill>
              <a:srgbClr val="D85E9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2EBD9C-38FA-5002-9C05-617A3C6AC195}"/>
              </a:ext>
            </a:extLst>
          </p:cNvPr>
          <p:cNvCxnSpPr/>
          <p:nvPr userDrawn="1"/>
        </p:nvCxnSpPr>
        <p:spPr>
          <a:xfrm>
            <a:off x="3217026" y="1371599"/>
            <a:ext cx="0" cy="374073"/>
          </a:xfrm>
          <a:prstGeom prst="line">
            <a:avLst/>
          </a:prstGeom>
          <a:ln>
            <a:solidFill>
              <a:srgbClr val="D85E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985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25" name="Google Shape;434;p52">
            <a:extLst>
              <a:ext uri="{FF2B5EF4-FFF2-40B4-BE49-F238E27FC236}">
                <a16:creationId xmlns:a16="http://schemas.microsoft.com/office/drawing/2014/main" id="{4D43B87C-C88D-532B-7AE6-5B0F70430698}"/>
              </a:ext>
            </a:extLst>
          </p:cNvPr>
          <p:cNvSpPr txBox="1"/>
          <p:nvPr userDrawn="1"/>
        </p:nvSpPr>
        <p:spPr>
          <a:xfrm>
            <a:off x="6484889" y="553782"/>
            <a:ext cx="2324120" cy="667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200" b="1" dirty="0">
                <a:solidFill>
                  <a:srgbClr val="D85E9F"/>
                </a:solidFill>
                <a:latin typeface="Calibri" panose="020F0502020204030204" pitchFamily="34" charset="0"/>
                <a:cs typeface="Calibri" panose="020F0502020204030204" pitchFamily="34" charset="0"/>
              </a:rPr>
              <a:t>סיכום </a:t>
            </a:r>
            <a:endParaRPr sz="2200" b="1" dirty="0">
              <a:solidFill>
                <a:srgbClr val="D85E9F"/>
              </a:solidFill>
              <a:latin typeface="Calibri" panose="020F0502020204030204" pitchFamily="34" charset="0"/>
              <a:cs typeface="Calibri" panose="020F0502020204030204" pitchFamily="34" charset="0"/>
            </a:endParaRPr>
          </a:p>
        </p:txBody>
      </p:sp>
      <p:sp>
        <p:nvSpPr>
          <p:cNvPr id="26" name="Rectangle: Rounded Corners 48">
            <a:extLst>
              <a:ext uri="{FF2B5EF4-FFF2-40B4-BE49-F238E27FC236}">
                <a16:creationId xmlns:a16="http://schemas.microsoft.com/office/drawing/2014/main" id="{57DDE184-8F7C-447B-B79F-CA8AD02EB935}"/>
              </a:ext>
            </a:extLst>
          </p:cNvPr>
          <p:cNvSpPr/>
          <p:nvPr userDrawn="1"/>
        </p:nvSpPr>
        <p:spPr>
          <a:xfrm rot="5400000">
            <a:off x="6070254" y="-335357"/>
            <a:ext cx="1147394" cy="4012200"/>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7" name="Google Shape;432;p52">
            <a:extLst>
              <a:ext uri="{FF2B5EF4-FFF2-40B4-BE49-F238E27FC236}">
                <a16:creationId xmlns:a16="http://schemas.microsoft.com/office/drawing/2014/main" id="{63E40C89-8651-F45A-048B-0A34867561B9}"/>
              </a:ext>
            </a:extLst>
          </p:cNvPr>
          <p:cNvSpPr txBox="1"/>
          <p:nvPr userDrawn="1"/>
        </p:nvSpPr>
        <p:spPr>
          <a:xfrm>
            <a:off x="4572000" y="1201063"/>
            <a:ext cx="4012200" cy="1238612"/>
          </a:xfrm>
          <a:prstGeom prst="rect">
            <a:avLst/>
          </a:prstGeom>
          <a:noFill/>
          <a:ln w="19050" cap="flat" cmpd="sng">
            <a:noFill/>
            <a:prstDash val="solid"/>
            <a:round/>
            <a:headEnd type="none" w="sm" len="sm"/>
            <a:tailEnd type="none" w="sm" len="sm"/>
          </a:ln>
        </p:spPr>
        <p:txBody>
          <a:bodyPr spcFirstLastPara="1" wrap="square" lIns="91425" tIns="91425" rIns="91425" bIns="91425" anchor="t" anchorCtr="0">
            <a:noAutofit/>
          </a:bodyPr>
          <a:lstStyle/>
          <a:p>
            <a:pPr algn="r" rtl="1"/>
            <a:r>
              <a:rPr lang="x-none" sz="1300" b="1" dirty="0">
                <a:solidFill>
                  <a:srgbClr val="435269"/>
                </a:solidFill>
                <a:latin typeface="Calibri" panose="020F0502020204030204" pitchFamily="34" charset="0"/>
                <a:cs typeface="Calibri" panose="020F0502020204030204" pitchFamily="34" charset="0"/>
              </a:rPr>
              <a:t>רשמו שלושה טיעונים שיעזרו לאנשים לקבל החלטה מושכלת</a:t>
            </a:r>
            <a:r>
              <a:rPr lang="he-IL" sz="1300" b="1" dirty="0">
                <a:solidFill>
                  <a:srgbClr val="435269"/>
                </a:solidFill>
                <a:latin typeface="Calibri" panose="020F0502020204030204" pitchFamily="34" charset="0"/>
                <a:cs typeface="Calibri" panose="020F0502020204030204" pitchFamily="34" charset="0"/>
              </a:rPr>
              <a:t>,</a:t>
            </a:r>
            <a:r>
              <a:rPr lang="x-none" sz="1300" b="1" dirty="0">
                <a:solidFill>
                  <a:srgbClr val="435269"/>
                </a:solidFill>
                <a:latin typeface="Calibri" panose="020F0502020204030204" pitchFamily="34" charset="0"/>
                <a:cs typeface="Calibri" panose="020F0502020204030204" pitchFamily="34" charset="0"/>
              </a:rPr>
              <a:t> כשהם בוחרים אמצעי תנועה בעיר</a:t>
            </a:r>
            <a:r>
              <a:rPr lang="he-IL" sz="1300" b="1" dirty="0">
                <a:solidFill>
                  <a:srgbClr val="435269"/>
                </a:solidFill>
                <a:latin typeface="Calibri" panose="020F0502020204030204" pitchFamily="34" charset="0"/>
                <a:cs typeface="Calibri" panose="020F0502020204030204" pitchFamily="34" charset="0"/>
              </a:rPr>
              <a:t>,</a:t>
            </a:r>
            <a:r>
              <a:rPr lang="x-none" sz="1300" b="1" dirty="0">
                <a:solidFill>
                  <a:srgbClr val="435269"/>
                </a:solidFill>
                <a:latin typeface="Calibri" panose="020F0502020204030204" pitchFamily="34" charset="0"/>
                <a:cs typeface="Calibri" panose="020F0502020204030204" pitchFamily="34" charset="0"/>
              </a:rPr>
              <a:t> בהתאם לעמדה שבחרתם </a:t>
            </a:r>
            <a:r>
              <a:rPr lang="he-IL" sz="1300" b="1" dirty="0">
                <a:solidFill>
                  <a:srgbClr val="435269"/>
                </a:solidFill>
                <a:latin typeface="Calibri" panose="020F0502020204030204" pitchFamily="34" charset="0"/>
                <a:cs typeface="Calibri" panose="020F0502020204030204" pitchFamily="34" charset="0"/>
              </a:rPr>
              <a:t>(</a:t>
            </a:r>
            <a:r>
              <a:rPr lang="x-none" sz="1300" b="1" dirty="0">
                <a:solidFill>
                  <a:srgbClr val="435269"/>
                </a:solidFill>
                <a:latin typeface="Calibri" panose="020F0502020204030204" pitchFamily="34" charset="0"/>
                <a:cs typeface="Calibri" panose="020F0502020204030204" pitchFamily="34" charset="0"/>
              </a:rPr>
              <a:t>להגדיל או להקטין</a:t>
            </a:r>
            <a:r>
              <a:rPr lang="he-IL" sz="1300" b="1" dirty="0">
                <a:solidFill>
                  <a:srgbClr val="435269"/>
                </a:solidFill>
                <a:latin typeface="Calibri" panose="020F0502020204030204" pitchFamily="34" charset="0"/>
                <a:cs typeface="Calibri" panose="020F0502020204030204" pitchFamily="34" charset="0"/>
              </a:rPr>
              <a:t>)</a:t>
            </a:r>
            <a:br>
              <a:rPr lang="x-none"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a:t>
            </a:r>
            <a:r>
              <a:rPr lang="x-none" sz="1300" u="sng" dirty="0">
                <a:solidFill>
                  <a:srgbClr val="435269"/>
                </a:solidFill>
                <a:latin typeface="Calibri" panose="020F0502020204030204" pitchFamily="34" charset="0"/>
                <a:cs typeface="Calibri" panose="020F0502020204030204" pitchFamily="34" charset="0"/>
              </a:rPr>
              <a:t>לדוגמא</a:t>
            </a:r>
            <a:r>
              <a:rPr lang="he-IL" sz="1300" u="sng"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רשמו 3 </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טיעונים למה כדאי להגדיל הליכה ברגל</a:t>
            </a:r>
            <a:r>
              <a:rPr lang="he-IL" sz="1300" dirty="0">
                <a:solidFill>
                  <a:srgbClr val="435269"/>
                </a:solidFill>
                <a:latin typeface="Calibri" panose="020F0502020204030204" pitchFamily="34" charset="0"/>
                <a:cs typeface="Calibri" panose="020F0502020204030204" pitchFamily="34" charset="0"/>
              </a:rPr>
              <a:t>)?</a:t>
            </a:r>
            <a:endParaRPr lang="he-IL" sz="1400" b="1" dirty="0">
              <a:solidFill>
                <a:srgbClr val="435269"/>
              </a:solidFill>
              <a:latin typeface="Calibri" panose="020F0502020204030204" pitchFamily="34" charset="0"/>
              <a:cs typeface="Calibri" panose="020F0502020204030204" pitchFamily="34" charset="0"/>
            </a:endParaRPr>
          </a:p>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 </a:t>
            </a:r>
            <a:endParaRPr sz="1300" dirty="0">
              <a:solidFill>
                <a:srgbClr val="435269"/>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A958E22C-7708-E362-F178-6A94EABDA21C}"/>
              </a:ext>
            </a:extLst>
          </p:cNvPr>
          <p:cNvSpPr txBox="1"/>
          <p:nvPr userDrawn="1"/>
        </p:nvSpPr>
        <p:spPr>
          <a:xfrm>
            <a:off x="8321921" y="2439675"/>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1</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29" name="Rectangle: Rounded Corners 48">
            <a:extLst>
              <a:ext uri="{FF2B5EF4-FFF2-40B4-BE49-F238E27FC236}">
                <a16:creationId xmlns:a16="http://schemas.microsoft.com/office/drawing/2014/main" id="{647489B4-8863-E268-FCDB-FF024EF33B63}"/>
              </a:ext>
            </a:extLst>
          </p:cNvPr>
          <p:cNvSpPr/>
          <p:nvPr userDrawn="1"/>
        </p:nvSpPr>
        <p:spPr>
          <a:xfrm rot="5400000">
            <a:off x="2194542" y="-23629"/>
            <a:ext cx="523938" cy="4012200"/>
          </a:xfrm>
          <a:prstGeom prst="roundRect">
            <a:avLst>
              <a:gd name="adj" fmla="val 8732"/>
            </a:avLst>
          </a:prstGeom>
          <a:gradFill>
            <a:gsLst>
              <a:gs pos="0">
                <a:schemeClr val="accent1">
                  <a:lumMod val="20000"/>
                  <a:lumOff val="80000"/>
                  <a:alpha val="28000"/>
                </a:schemeClr>
              </a:gs>
              <a:gs pos="100000">
                <a:srgbClr val="D85E9F">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0" name="Google Shape;432;p52">
            <a:extLst>
              <a:ext uri="{FF2B5EF4-FFF2-40B4-BE49-F238E27FC236}">
                <a16:creationId xmlns:a16="http://schemas.microsoft.com/office/drawing/2014/main" id="{06503551-4F09-446B-FB91-2473CC36AB25}"/>
              </a:ext>
            </a:extLst>
          </p:cNvPr>
          <p:cNvSpPr txBox="1"/>
          <p:nvPr userDrawn="1"/>
        </p:nvSpPr>
        <p:spPr>
          <a:xfrm>
            <a:off x="1575824" y="1782954"/>
            <a:ext cx="2549160" cy="419918"/>
          </a:xfrm>
          <a:prstGeom prst="rect">
            <a:avLst/>
          </a:prstGeom>
          <a:noFill/>
          <a:ln w="19050" cap="flat" cmpd="sng">
            <a:noFill/>
            <a:prstDash val="solid"/>
            <a:round/>
            <a:headEnd type="none" w="sm" len="sm"/>
            <a:tailEnd type="none" w="sm" len="sm"/>
          </a:ln>
        </p:spPr>
        <p:txBody>
          <a:bodyPr spcFirstLastPara="1" wrap="square" lIns="91425" tIns="91425" rIns="91425" bIns="91425" anchor="t" anchorCtr="0">
            <a:noAutofit/>
          </a:bodyPr>
          <a:lstStyle/>
          <a:p>
            <a:pPr algn="r" rtl="1"/>
            <a:r>
              <a:rPr lang="he-IL" sz="1400" b="1" dirty="0">
                <a:solidFill>
                  <a:srgbClr val="435269"/>
                </a:solidFill>
                <a:latin typeface="Calibri" panose="020F0502020204030204" pitchFamily="34" charset="0"/>
                <a:cs typeface="Calibri" panose="020F0502020204030204" pitchFamily="34" charset="0"/>
              </a:rPr>
              <a:t>הביאו לכל טיעון לפחות דוגמא אחת </a:t>
            </a:r>
          </a:p>
          <a:p>
            <a:pPr marL="0" lvl="0" indent="0" algn="r" rtl="1">
              <a:spcBef>
                <a:spcPts val="0"/>
              </a:spcBef>
              <a:spcAft>
                <a:spcPts val="0"/>
              </a:spcAft>
              <a:buNone/>
            </a:pPr>
            <a:r>
              <a:rPr lang="x-none" sz="1300" dirty="0">
                <a:solidFill>
                  <a:srgbClr val="435269"/>
                </a:solidFill>
                <a:latin typeface="Calibri" panose="020F0502020204030204" pitchFamily="34" charset="0"/>
                <a:cs typeface="Calibri" panose="020F0502020204030204" pitchFamily="34" charset="0"/>
              </a:rPr>
              <a:t> </a:t>
            </a:r>
            <a:endParaRPr sz="1300" dirty="0">
              <a:solidFill>
                <a:srgbClr val="435269"/>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43BB3E3E-C55C-C237-E469-F8E7283016E1}"/>
              </a:ext>
            </a:extLst>
          </p:cNvPr>
          <p:cNvSpPr txBox="1"/>
          <p:nvPr userDrawn="1"/>
        </p:nvSpPr>
        <p:spPr>
          <a:xfrm>
            <a:off x="8321921" y="3237697"/>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2</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C01D53FD-48A8-81FE-9A27-11DDBABC4690}"/>
              </a:ext>
            </a:extLst>
          </p:cNvPr>
          <p:cNvSpPr txBox="1"/>
          <p:nvPr userDrawn="1"/>
        </p:nvSpPr>
        <p:spPr>
          <a:xfrm>
            <a:off x="8321921" y="4010780"/>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3</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D655926A-F807-B907-9C28-669A902E89AC}"/>
              </a:ext>
            </a:extLst>
          </p:cNvPr>
          <p:cNvSpPr txBox="1"/>
          <p:nvPr userDrawn="1"/>
        </p:nvSpPr>
        <p:spPr>
          <a:xfrm>
            <a:off x="4065805" y="2439675"/>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1</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34" name="TextBox 33">
            <a:extLst>
              <a:ext uri="{FF2B5EF4-FFF2-40B4-BE49-F238E27FC236}">
                <a16:creationId xmlns:a16="http://schemas.microsoft.com/office/drawing/2014/main" id="{D0E8F009-585A-4867-3A79-3A963F9E78ED}"/>
              </a:ext>
            </a:extLst>
          </p:cNvPr>
          <p:cNvSpPr txBox="1"/>
          <p:nvPr userDrawn="1"/>
        </p:nvSpPr>
        <p:spPr>
          <a:xfrm>
            <a:off x="4065805" y="3237697"/>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2</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35" name="TextBox 34">
            <a:extLst>
              <a:ext uri="{FF2B5EF4-FFF2-40B4-BE49-F238E27FC236}">
                <a16:creationId xmlns:a16="http://schemas.microsoft.com/office/drawing/2014/main" id="{62AF54D8-842D-BC57-0747-6F4D7D2518EC}"/>
              </a:ext>
            </a:extLst>
          </p:cNvPr>
          <p:cNvSpPr txBox="1"/>
          <p:nvPr userDrawn="1"/>
        </p:nvSpPr>
        <p:spPr>
          <a:xfrm>
            <a:off x="4065805" y="4010780"/>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3</a:t>
            </a:r>
            <a:endParaRPr lang="aa-ET" sz="3000" dirty="0">
              <a:solidFill>
                <a:srgbClr val="435269"/>
              </a:solidFill>
              <a:latin typeface="Calibri Light" panose="020F0302020204030204" pitchFamily="34" charset="0"/>
              <a:cs typeface="Calibri Light" panose="020F0302020204030204" pitchFamily="34" charset="0"/>
            </a:endParaRPr>
          </a:p>
        </p:txBody>
      </p:sp>
      <p:pic>
        <p:nvPicPr>
          <p:cNvPr id="36" name="Graphic 35">
            <a:extLst>
              <a:ext uri="{FF2B5EF4-FFF2-40B4-BE49-F238E27FC236}">
                <a16:creationId xmlns:a16="http://schemas.microsoft.com/office/drawing/2014/main" id="{CCA1D1AD-7A5C-608C-F86F-9752DEE310A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45399" y="180927"/>
            <a:ext cx="1846538" cy="1602028"/>
          </a:xfrm>
          <a:prstGeom prst="rect">
            <a:avLst/>
          </a:prstGeom>
        </p:spPr>
      </p:pic>
      <p:sp>
        <p:nvSpPr>
          <p:cNvPr id="37" name="Freeform: Shape 45">
            <a:extLst>
              <a:ext uri="{FF2B5EF4-FFF2-40B4-BE49-F238E27FC236}">
                <a16:creationId xmlns:a16="http://schemas.microsoft.com/office/drawing/2014/main" id="{EB5CA51E-E3D7-0679-A9D4-24AA29C9FE34}"/>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38" name="Rectangle 37">
            <a:extLst>
              <a:ext uri="{FF2B5EF4-FFF2-40B4-BE49-F238E27FC236}">
                <a16:creationId xmlns:a16="http://schemas.microsoft.com/office/drawing/2014/main" id="{CF587451-E9A3-1719-0778-8D71B9A7E3DA}"/>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spTree>
    <p:extLst>
      <p:ext uri="{BB962C8B-B14F-4D97-AF65-F5344CB8AC3E}">
        <p14:creationId xmlns:p14="http://schemas.microsoft.com/office/powerpoint/2010/main" val="34707550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3" name="Google Shape;367;p48">
            <a:extLst>
              <a:ext uri="{FF2B5EF4-FFF2-40B4-BE49-F238E27FC236}">
                <a16:creationId xmlns:a16="http://schemas.microsoft.com/office/drawing/2014/main" id="{620F387C-3136-4043-44B5-016989EDA89A}"/>
              </a:ext>
            </a:extLst>
          </p:cNvPr>
          <p:cNvSpPr txBox="1"/>
          <p:nvPr userDrawn="1"/>
        </p:nvSpPr>
        <p:spPr>
          <a:xfrm>
            <a:off x="193565" y="1228968"/>
            <a:ext cx="1996500" cy="5539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200" b="1" dirty="0">
                <a:solidFill>
                  <a:srgbClr val="435269"/>
                </a:solidFill>
                <a:latin typeface="Calibri" panose="020F0502020204030204" pitchFamily="34" charset="0"/>
                <a:cs typeface="Calibri" panose="020F0502020204030204" pitchFamily="34" charset="0"/>
              </a:rPr>
              <a:t>מהי מכונית הברידית</a:t>
            </a:r>
            <a:br>
              <a:rPr lang="x-none" sz="1200" dirty="0">
                <a:solidFill>
                  <a:srgbClr val="435269"/>
                </a:solidFill>
                <a:latin typeface="Calibri" panose="020F0502020204030204" pitchFamily="34" charset="0"/>
                <a:cs typeface="Calibri" panose="020F0502020204030204" pitchFamily="34" charset="0"/>
              </a:rPr>
            </a:br>
            <a:r>
              <a:rPr lang="x-none" sz="1200" dirty="0">
                <a:solidFill>
                  <a:srgbClr val="435269"/>
                </a:solidFill>
                <a:latin typeface="Calibri" panose="020F0502020204030204" pitchFamily="34" charset="0"/>
                <a:cs typeface="Calibri" panose="020F0502020204030204" pitchFamily="34" charset="0"/>
              </a:rPr>
              <a:t>כדאי לצפות החל מדקה 3:40 </a:t>
            </a:r>
            <a:endParaRPr sz="1200" dirty="0">
              <a:solidFill>
                <a:srgbClr val="435269"/>
              </a:solidFill>
              <a:latin typeface="Calibri" panose="020F0502020204030204" pitchFamily="34" charset="0"/>
              <a:cs typeface="Calibri" panose="020F0502020204030204" pitchFamily="34" charset="0"/>
            </a:endParaRPr>
          </a:p>
        </p:txBody>
      </p:sp>
      <p:pic>
        <p:nvPicPr>
          <p:cNvPr id="4" name="Google Shape;368;p48" title="וולוג: מהי מכונית היברידית ומה היתרונות של הטכנולוגיה?">
            <a:hlinkClick r:id="rId6"/>
            <a:extLst>
              <a:ext uri="{FF2B5EF4-FFF2-40B4-BE49-F238E27FC236}">
                <a16:creationId xmlns:a16="http://schemas.microsoft.com/office/drawing/2014/main" id="{5D2123E0-803F-C3A6-A68C-8E61ECEB1701}"/>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t="13503" b="12911"/>
          <a:stretch/>
        </p:blipFill>
        <p:spPr>
          <a:xfrm>
            <a:off x="2271707" y="1022526"/>
            <a:ext cx="2020024" cy="1114847"/>
          </a:xfrm>
          <a:prstGeom prst="rect">
            <a:avLst/>
          </a:prstGeom>
          <a:noFill/>
          <a:ln>
            <a:noFill/>
          </a:ln>
        </p:spPr>
      </p:pic>
      <p:pic>
        <p:nvPicPr>
          <p:cNvPr id="6" name="Google Shape;370;p48" descr="רכבים חשמליים הם ללא ספק העתיד של כולנו. אבל נכון לימים אלו שמנועי הבנזין והסולר עדין יותר משתלמים בהסתכלות ראשונית, בואו ניקח צעד אחורה ונראה באמת מה עומד מאחורי המספרים.&#10;מה באמת עדיף? חשמלי או דלק?&#10;&#10;תוכן הסרטון בחלוקה לפרקים:&#10;&#10;00:00​ פתיח&#10;01:30​ עלות וטווח נסיעה&#10;02:43​ אחזקה&#10;09:19​ זיהום&#10;11:20​ לסיכום&#10;&#10;עקבו אחרינו:&#10;Twitter - https://twitter.com/TeslaTech10​&#10;Facebook - https://www.facebook.com/TeslaTechIl​&#10;Instagram - https://www.instagram.com/TeslaTechIL/" title="האם רכב חשמלי באמת יותר משתלם? | חשמל או דלק, מה עדיף?">
            <a:hlinkClick r:id="rId8"/>
            <a:extLst>
              <a:ext uri="{FF2B5EF4-FFF2-40B4-BE49-F238E27FC236}">
                <a16:creationId xmlns:a16="http://schemas.microsoft.com/office/drawing/2014/main" id="{12AFC21C-82CF-29F6-D150-9FEAABD26ABA}"/>
              </a:ext>
            </a:extLst>
          </p:cNvPr>
          <p:cNvPicPr preferRelativeResize="0"/>
          <p:nvPr userDrawn="1"/>
        </p:nvPicPr>
        <p:blipFill rotWithShape="1">
          <a:blip r:embed="rId9" cstate="screen">
            <a:alphaModFix/>
            <a:extLst>
              <a:ext uri="{28A0092B-C50C-407E-A947-70E740481C1C}">
                <a14:useLocalDpi xmlns:a14="http://schemas.microsoft.com/office/drawing/2010/main"/>
              </a:ext>
            </a:extLst>
          </a:blip>
          <a:srcRect t="13278" b="13951"/>
          <a:stretch/>
        </p:blipFill>
        <p:spPr>
          <a:xfrm>
            <a:off x="2249068" y="2361369"/>
            <a:ext cx="2042663" cy="1114847"/>
          </a:xfrm>
          <a:prstGeom prst="rect">
            <a:avLst/>
          </a:prstGeom>
          <a:noFill/>
          <a:ln>
            <a:noFill/>
          </a:ln>
        </p:spPr>
      </p:pic>
      <p:sp>
        <p:nvSpPr>
          <p:cNvPr id="8" name="Google Shape;371;p48">
            <a:extLst>
              <a:ext uri="{FF2B5EF4-FFF2-40B4-BE49-F238E27FC236}">
                <a16:creationId xmlns:a16="http://schemas.microsoft.com/office/drawing/2014/main" id="{CB39D5F3-1A17-9799-FEB2-20EB23570893}"/>
              </a:ext>
            </a:extLst>
          </p:cNvPr>
          <p:cNvSpPr txBox="1"/>
          <p:nvPr userDrawn="1"/>
        </p:nvSpPr>
        <p:spPr>
          <a:xfrm>
            <a:off x="422765" y="2571750"/>
            <a:ext cx="1767300" cy="5539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200" b="1" dirty="0">
                <a:solidFill>
                  <a:srgbClr val="435269"/>
                </a:solidFill>
                <a:latin typeface="Calibri" panose="020F0502020204030204" pitchFamily="34" charset="0"/>
                <a:cs typeface="Calibri" panose="020F0502020204030204" pitchFamily="34" charset="0"/>
              </a:rPr>
              <a:t>ההבדל בין רכב חשמלי </a:t>
            </a:r>
            <a:br>
              <a:rPr lang="en-US" sz="1200" b="1" dirty="0">
                <a:solidFill>
                  <a:srgbClr val="435269"/>
                </a:solidFill>
                <a:latin typeface="Calibri" panose="020F0502020204030204" pitchFamily="34" charset="0"/>
                <a:cs typeface="Calibri" panose="020F0502020204030204" pitchFamily="34" charset="0"/>
              </a:rPr>
            </a:br>
            <a:r>
              <a:rPr lang="x-none" sz="1200" b="1" dirty="0">
                <a:solidFill>
                  <a:srgbClr val="435269"/>
                </a:solidFill>
                <a:latin typeface="Calibri" panose="020F0502020204030204" pitchFamily="34" charset="0"/>
                <a:cs typeface="Calibri" panose="020F0502020204030204" pitchFamily="34" charset="0"/>
              </a:rPr>
              <a:t>לרכב בנזין </a:t>
            </a:r>
            <a:endParaRPr sz="1200" b="1" dirty="0">
              <a:solidFill>
                <a:srgbClr val="435269"/>
              </a:solidFill>
              <a:latin typeface="Calibri" panose="020F0502020204030204" pitchFamily="34" charset="0"/>
              <a:cs typeface="Calibri" panose="020F0502020204030204" pitchFamily="34" charset="0"/>
            </a:endParaRPr>
          </a:p>
        </p:txBody>
      </p:sp>
      <p:pic>
        <p:nvPicPr>
          <p:cNvPr id="11" name="Google Shape;372;p48" descr="חוקרי תחבורה מעריכים כי עד 2030 יהיו על הכביש כמיליון כלי רכב חשמליים. &#10;כדי להטעין אותם צריך לייצר תוספת של  כ 10-15% של חשמל. אם ייצור החשמל הזה יעשה באמצעות דלקים פוסיליים, זה ימחק את היתרונות של כלי הרכב החשמליים...&#10;הדס מרזל ויוני ספיר התארחו במהדורה המרכזית בהובלת לוסי אהריש והסבירו את הבעיות הקיימות בהכנסת רכבים חשמליים לשימוש וכיצד ניתן לפתור את זה.&#10;&#10;שודר בתאריך ה-24.8.21" title="רכבים חשמליים החסרונות שלא חשבתם עליהם | הדס מרזל ויוני ספיר">
            <a:hlinkClick r:id="rId10"/>
            <a:extLst>
              <a:ext uri="{FF2B5EF4-FFF2-40B4-BE49-F238E27FC236}">
                <a16:creationId xmlns:a16="http://schemas.microsoft.com/office/drawing/2014/main" id="{28D6B493-1BEF-8824-197A-40EAA42ABE61}"/>
              </a:ext>
            </a:extLst>
          </p:cNvPr>
          <p:cNvPicPr preferRelativeResize="0"/>
          <p:nvPr userDrawn="1"/>
        </p:nvPicPr>
        <p:blipFill rotWithShape="1">
          <a:blip r:embed="rId11" cstate="screen">
            <a:alphaModFix/>
            <a:extLst>
              <a:ext uri="{28A0092B-C50C-407E-A947-70E740481C1C}">
                <a14:useLocalDpi xmlns:a14="http://schemas.microsoft.com/office/drawing/2010/main"/>
              </a:ext>
            </a:extLst>
          </a:blip>
          <a:srcRect t="13781" b="14142"/>
          <a:stretch/>
        </p:blipFill>
        <p:spPr>
          <a:xfrm>
            <a:off x="2249067" y="3668398"/>
            <a:ext cx="2042663" cy="1114847"/>
          </a:xfrm>
          <a:prstGeom prst="rect">
            <a:avLst/>
          </a:prstGeom>
          <a:noFill/>
          <a:ln>
            <a:noFill/>
          </a:ln>
        </p:spPr>
      </p:pic>
      <p:sp>
        <p:nvSpPr>
          <p:cNvPr id="12" name="Google Shape;373;p48">
            <a:extLst>
              <a:ext uri="{FF2B5EF4-FFF2-40B4-BE49-F238E27FC236}">
                <a16:creationId xmlns:a16="http://schemas.microsoft.com/office/drawing/2014/main" id="{AA7AB0AF-0DC3-6FA7-4A71-463E7F424230}"/>
              </a:ext>
            </a:extLst>
          </p:cNvPr>
          <p:cNvSpPr txBox="1"/>
          <p:nvPr userDrawn="1"/>
        </p:nvSpPr>
        <p:spPr>
          <a:xfrm>
            <a:off x="594892" y="3748782"/>
            <a:ext cx="1595173" cy="954077"/>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200" b="1" dirty="0">
                <a:solidFill>
                  <a:srgbClr val="435269"/>
                </a:solidFill>
                <a:latin typeface="Calibri" panose="020F0502020204030204" pitchFamily="34" charset="0"/>
                <a:cs typeface="Calibri" panose="020F0502020204030204" pitchFamily="34" charset="0"/>
              </a:rPr>
              <a:t>האם רכבים חשמליים מזיקים לסביבה</a:t>
            </a:r>
            <a:r>
              <a:rPr lang="he-IL" sz="1200" b="1" dirty="0">
                <a:solidFill>
                  <a:srgbClr val="435269"/>
                </a:solidFill>
                <a:latin typeface="Calibri" panose="020F0502020204030204" pitchFamily="34" charset="0"/>
                <a:cs typeface="Calibri" panose="020F0502020204030204" pitchFamily="34" charset="0"/>
              </a:rPr>
              <a:t>?</a:t>
            </a:r>
            <a:r>
              <a:rPr lang="x-none" sz="1200" b="1" dirty="0">
                <a:solidFill>
                  <a:srgbClr val="435269"/>
                </a:solidFill>
                <a:latin typeface="Calibri" panose="020F0502020204030204" pitchFamily="34" charset="0"/>
                <a:cs typeface="Calibri" panose="020F0502020204030204" pitchFamily="34" charset="0"/>
              </a:rPr>
              <a:t> </a:t>
            </a:r>
            <a:br>
              <a:rPr lang="en-US" sz="1200" b="1" dirty="0">
                <a:solidFill>
                  <a:srgbClr val="435269"/>
                </a:solidFill>
                <a:latin typeface="Calibri" panose="020F0502020204030204" pitchFamily="34" charset="0"/>
                <a:cs typeface="Calibri" panose="020F0502020204030204" pitchFamily="34" charset="0"/>
              </a:rPr>
            </a:br>
            <a:r>
              <a:rPr lang="x-none" sz="1200" dirty="0">
                <a:solidFill>
                  <a:srgbClr val="435269"/>
                </a:solidFill>
                <a:latin typeface="Calibri" panose="020F0502020204030204" pitchFamily="34" charset="0"/>
                <a:cs typeface="Calibri" panose="020F0502020204030204" pitchFamily="34" charset="0"/>
              </a:rPr>
              <a:t>כדאי לצפות עד דקה 7:00</a:t>
            </a:r>
            <a:r>
              <a:rPr lang="x-none" dirty="0"/>
              <a:t> </a:t>
            </a:r>
            <a:endParaRPr dirty="0"/>
          </a:p>
        </p:txBody>
      </p:sp>
      <p:sp>
        <p:nvSpPr>
          <p:cNvPr id="13" name="Google Shape;374;p48">
            <a:extLst>
              <a:ext uri="{FF2B5EF4-FFF2-40B4-BE49-F238E27FC236}">
                <a16:creationId xmlns:a16="http://schemas.microsoft.com/office/drawing/2014/main" id="{159374F9-0FDD-5343-5343-ECE120A7006D}"/>
              </a:ext>
            </a:extLst>
          </p:cNvPr>
          <p:cNvSpPr txBox="1"/>
          <p:nvPr userDrawn="1"/>
        </p:nvSpPr>
        <p:spPr>
          <a:xfrm>
            <a:off x="310557" y="607058"/>
            <a:ext cx="4050000" cy="4154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500" b="1" dirty="0">
                <a:solidFill>
                  <a:srgbClr val="D85E9F"/>
                </a:solidFill>
                <a:latin typeface="Calibri" panose="020F0502020204030204" pitchFamily="34" charset="0"/>
                <a:cs typeface="Calibri" panose="020F0502020204030204" pitchFamily="34" charset="0"/>
              </a:rPr>
              <a:t>רכבים חשמליים והיברידים </a:t>
            </a:r>
            <a:endParaRPr sz="1500" b="1" dirty="0">
              <a:solidFill>
                <a:srgbClr val="D85E9F"/>
              </a:solidFill>
              <a:latin typeface="Calibri" panose="020F0502020204030204" pitchFamily="34" charset="0"/>
              <a:cs typeface="Calibri" panose="020F0502020204030204" pitchFamily="34" charset="0"/>
            </a:endParaRPr>
          </a:p>
        </p:txBody>
      </p:sp>
      <p:sp>
        <p:nvSpPr>
          <p:cNvPr id="14" name="Google Shape;375;p48">
            <a:extLst>
              <a:ext uri="{FF2B5EF4-FFF2-40B4-BE49-F238E27FC236}">
                <a16:creationId xmlns:a16="http://schemas.microsoft.com/office/drawing/2014/main" id="{17580A13-2C99-ADFF-5FA4-4BEF5E9A7DFB}"/>
              </a:ext>
            </a:extLst>
          </p:cNvPr>
          <p:cNvSpPr txBox="1"/>
          <p:nvPr userDrawn="1"/>
        </p:nvSpPr>
        <p:spPr>
          <a:xfrm>
            <a:off x="4473676" y="607058"/>
            <a:ext cx="4319123" cy="350862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500" b="1">
                <a:solidFill>
                  <a:srgbClr val="D85E9F"/>
                </a:solidFill>
                <a:latin typeface="Calibri" panose="020F0502020204030204" pitchFamily="34" charset="0"/>
                <a:cs typeface="Calibri" panose="020F0502020204030204" pitchFamily="34" charset="0"/>
              </a:rPr>
              <a:t>מקורות מידע</a:t>
            </a:r>
            <a:r>
              <a:rPr lang="he-IL" sz="1500" b="1" dirty="0">
                <a:solidFill>
                  <a:srgbClr val="D85E9F"/>
                </a:solidFill>
                <a:latin typeface="Calibri" panose="020F0502020204030204" pitchFamily="34" charset="0"/>
                <a:cs typeface="Calibri" panose="020F0502020204030204" pitchFamily="34" charset="0"/>
              </a:rPr>
              <a:t> נוספים:</a:t>
            </a:r>
            <a:endParaRPr sz="1500" b="1" dirty="0">
              <a:solidFill>
                <a:srgbClr val="D85E9F"/>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כמה ירוק הרכב שלך - </a:t>
            </a:r>
            <a:r>
              <a:rPr lang="he-IL" sz="1200" u="sng" dirty="0">
                <a:solidFill>
                  <a:srgbClr val="435269"/>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 </a:t>
            </a:r>
            <a:r>
              <a:rPr lang="x-none" sz="1200" u="sng" dirty="0">
                <a:solidFill>
                  <a:srgbClr val="435269"/>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זויות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מחשבון שבודק פליטות של רכבים</a:t>
            </a:r>
            <a:r>
              <a:rPr lang="x-none" sz="1200" dirty="0">
                <a:solidFill>
                  <a:srgbClr val="435269"/>
                </a:solidFill>
                <a:latin typeface="Calibri" panose="020F0502020204030204" pitchFamily="34" charset="0"/>
                <a:cs typeface="Calibri" panose="020F0502020204030204" pitchFamily="34" charset="0"/>
              </a:rPr>
              <a:t>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כמה CO2  חוסכים ברכיבה על אופנים לעבודה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ברגל ובאופניים בתל אביב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עושים חשבון </a:t>
            </a:r>
            <a:r>
              <a:rPr lang="x-none" sz="1200" dirty="0">
                <a:solidFill>
                  <a:srgbClr val="435269"/>
                </a:solidFill>
                <a:latin typeface="Calibri" panose="020F0502020204030204" pitchFamily="34" charset="0"/>
                <a:cs typeface="Calibri" panose="020F0502020204030204" pitchFamily="34" charset="0"/>
              </a:rPr>
              <a:t>-כמה CO2 פולט רכב פרטי בנסיעה לעבודה?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זיהום אוויר מתחבורה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תחבורה ציבורית מקיימת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b="1" u="sng" dirty="0">
                <a:solidFill>
                  <a:srgbClr val="435269"/>
                </a:solidFill>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בחינת כלי מדיניות לעידוד רכישת מכוניות חשמליו</a:t>
            </a:r>
            <a:r>
              <a:rPr lang="x-none" sz="1200" b="1" u="sng" dirty="0">
                <a:solidFill>
                  <a:srgbClr val="435269"/>
                </a:solidFill>
                <a:latin typeface="Calibri" panose="020F0502020204030204" pitchFamily="34" charset="0"/>
                <a:cs typeface="Calibri" panose="020F0502020204030204" pitchFamily="34" charset="0"/>
              </a:rPr>
              <a:t>ת</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6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כך מעבר לשימוש מסיבי בתחב"צ חשמלית יפתור את משבר האקלים</a:t>
            </a:r>
            <a:br>
              <a:rPr lang="x-none" sz="1200" dirty="0">
                <a:solidFill>
                  <a:srgbClr val="435269"/>
                </a:solidFill>
                <a:latin typeface="Calibri" panose="020F0502020204030204" pitchFamily="34" charset="0"/>
                <a:cs typeface="Calibri" panose="020F0502020204030204" pitchFamily="34" charset="0"/>
              </a:rPr>
            </a:br>
            <a:r>
              <a:rPr lang="x-none" sz="1200" u="sng" dirty="0">
                <a:solidFill>
                  <a:srgbClr val="435269"/>
                </a:solidFill>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30 יתרונוות להליכה </a:t>
            </a:r>
            <a:endParaRPr sz="1200" dirty="0">
              <a:solidFill>
                <a:srgbClr val="435269"/>
              </a:solidFill>
              <a:latin typeface="Calibri" panose="020F0502020204030204" pitchFamily="34" charset="0"/>
              <a:cs typeface="Calibri" panose="020F0502020204030204" pitchFamily="34" charset="0"/>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22">
                  <a:extLst>
                    <a:ext uri="{A12FA001-AC4F-418D-AE19-62706E023703}">
                      <ahyp:hlinkClr xmlns:ahyp="http://schemas.microsoft.com/office/drawing/2018/hyperlinkcolor" val="tx"/>
                    </a:ext>
                  </a:extLst>
                </a:hlinkClick>
              </a:rPr>
              <a:t>הליכה לבריאות הנפש והגוף</a:t>
            </a:r>
            <a:r>
              <a:rPr lang="x-none" sz="1200" dirty="0">
                <a:solidFill>
                  <a:srgbClr val="435269"/>
                </a:solidFill>
                <a:latin typeface="Calibri" panose="020F0502020204030204" pitchFamily="34" charset="0"/>
                <a:cs typeface="Calibri" panose="020F0502020204030204" pitchFamily="34" charset="0"/>
              </a:rPr>
              <a:t>         </a:t>
            </a:r>
            <a:r>
              <a:rPr lang="x-none" sz="1200" u="sng" dirty="0">
                <a:solidFill>
                  <a:srgbClr val="435269"/>
                </a:solidFill>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 </a:t>
            </a:r>
            <a:endParaRPr lang="en-US" sz="1200" u="sng" dirty="0">
              <a:solidFill>
                <a:srgbClr val="435269"/>
              </a:solidFill>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endParaRPr>
          </a:p>
          <a:p>
            <a:pPr marL="184150" lvl="0" indent="-174625" algn="r" rtl="1">
              <a:lnSpc>
                <a:spcPts val="2000"/>
              </a:lnSpc>
              <a:spcBef>
                <a:spcPts val="0"/>
              </a:spcBef>
              <a:spcAft>
                <a:spcPts val="0"/>
              </a:spcAft>
              <a:buClr>
                <a:srgbClr val="D85E9F"/>
              </a:buClr>
              <a:buSzPts val="1400"/>
              <a:buFont typeface="Arial" panose="020B0604020202020204" pitchFamily="34" charset="0"/>
              <a:buChar char="•"/>
            </a:pPr>
            <a:r>
              <a:rPr lang="x-none" sz="1200" u="sng" dirty="0">
                <a:solidFill>
                  <a:srgbClr val="435269"/>
                </a:solidFill>
                <a:latin typeface="Calibri" panose="020F0502020204030204" pitchFamily="34" charset="0"/>
                <a:cs typeface="Calibri" panose="020F0502020204030204" pitchFamily="34" charset="0"/>
                <a:hlinkClick r:id="rId23">
                  <a:extLst>
                    <a:ext uri="{A12FA001-AC4F-418D-AE19-62706E023703}">
                      <ahyp:hlinkClr xmlns:ahyp="http://schemas.microsoft.com/office/drawing/2018/hyperlinkcolor" val="tx"/>
                    </a:ext>
                  </a:extLst>
                </a:hlinkClick>
              </a:rPr>
              <a:t>קורקינטים חשמליים יתרונות וחסרונות </a:t>
            </a:r>
            <a:endParaRPr sz="1200" dirty="0">
              <a:solidFill>
                <a:srgbClr val="435269"/>
              </a:solidFill>
              <a:latin typeface="Calibri" panose="020F0502020204030204" pitchFamily="34" charset="0"/>
              <a:cs typeface="Calibri" panose="020F0502020204030204" pitchFamily="34" charset="0"/>
            </a:endParaRPr>
          </a:p>
        </p:txBody>
      </p:sp>
      <p:sp>
        <p:nvSpPr>
          <p:cNvPr id="15" name="Google Shape;376;p48">
            <a:extLst>
              <a:ext uri="{FF2B5EF4-FFF2-40B4-BE49-F238E27FC236}">
                <a16:creationId xmlns:a16="http://schemas.microsoft.com/office/drawing/2014/main" id="{63206C0E-9105-112B-9F1A-4940DA2FFED4}"/>
              </a:ext>
            </a:extLst>
          </p:cNvPr>
          <p:cNvSpPr txBox="1"/>
          <p:nvPr userDrawn="1"/>
        </p:nvSpPr>
        <p:spPr>
          <a:xfrm>
            <a:off x="5361073" y="4054271"/>
            <a:ext cx="3431726" cy="846355"/>
          </a:xfrm>
          <a:prstGeom prst="rect">
            <a:avLst/>
          </a:prstGeom>
          <a:noFill/>
          <a:ln>
            <a:noFill/>
          </a:ln>
        </p:spPr>
        <p:txBody>
          <a:bodyPr spcFirstLastPara="1" wrap="square" lIns="91425" tIns="91425" rIns="91425" bIns="91425" anchor="t" anchorCtr="0">
            <a:spAutoFit/>
          </a:bodyPr>
          <a:lstStyle/>
          <a:p>
            <a:pPr algn="r" rtl="1">
              <a:buSzPts val="1100"/>
            </a:pPr>
            <a:r>
              <a:rPr lang="x-none" sz="1500" b="1" dirty="0">
                <a:solidFill>
                  <a:srgbClr val="D85E9F"/>
                </a:solidFill>
                <a:latin typeface="Calibri" panose="020F0502020204030204" pitchFamily="34" charset="0"/>
                <a:cs typeface="Calibri" panose="020F0502020204030204" pitchFamily="34" charset="0"/>
              </a:rPr>
              <a:t>חומרי עזר להשראה:</a:t>
            </a:r>
            <a:endParaRPr sz="1500" b="1" dirty="0">
              <a:solidFill>
                <a:srgbClr val="D85E9F"/>
              </a:solidFill>
              <a:latin typeface="Calibri" panose="020F0502020204030204" pitchFamily="34" charset="0"/>
              <a:cs typeface="Calibri" panose="020F0502020204030204" pitchFamily="34" charset="0"/>
            </a:endParaRPr>
          </a:p>
          <a:p>
            <a:pPr marL="0" lvl="0" indent="0" algn="r" rtl="1">
              <a:lnSpc>
                <a:spcPts val="1700"/>
              </a:lnSpc>
              <a:spcBef>
                <a:spcPts val="0"/>
              </a:spcBef>
              <a:spcAft>
                <a:spcPts val="0"/>
              </a:spcAft>
              <a:buClr>
                <a:schemeClr val="dk1"/>
              </a:buClr>
              <a:buSzPts val="1100"/>
              <a:buFont typeface="Arial"/>
              <a:buNone/>
            </a:pPr>
            <a:r>
              <a:rPr lang="he-IL" dirty="0">
                <a:solidFill>
                  <a:srgbClr val="435269"/>
                </a:solidFill>
                <a:latin typeface="Calibri" panose="020F0502020204030204" pitchFamily="34" charset="0"/>
                <a:cs typeface="Calibri" panose="020F0502020204030204" pitchFamily="34" charset="0"/>
              </a:rPr>
              <a:t>1.</a:t>
            </a:r>
            <a:r>
              <a:rPr lang="x-none" sz="1300" dirty="0">
                <a:solidFill>
                  <a:srgbClr val="435269"/>
                </a:solidFill>
                <a:latin typeface="Calibri" panose="020F0502020204030204" pitchFamily="34" charset="0"/>
                <a:cs typeface="Calibri" panose="020F0502020204030204" pitchFamily="34" charset="0"/>
              </a:rPr>
              <a:t> </a:t>
            </a:r>
            <a:r>
              <a:rPr lang="x-none" sz="1300" u="sng" dirty="0">
                <a:solidFill>
                  <a:srgbClr val="435269"/>
                </a:solidFill>
                <a:latin typeface="Calibri" panose="020F050202020403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תכנון לאנשים ולא למכוניות </a:t>
            </a:r>
            <a:endParaRPr sz="1300" dirty="0">
              <a:solidFill>
                <a:srgbClr val="435269"/>
              </a:solidFill>
              <a:latin typeface="Calibri" panose="020F0502020204030204" pitchFamily="34" charset="0"/>
              <a:cs typeface="Calibri" panose="020F0502020204030204" pitchFamily="34" charset="0"/>
            </a:endParaRPr>
          </a:p>
          <a:p>
            <a:pPr marL="0" lvl="0" indent="0" algn="r" rtl="1">
              <a:lnSpc>
                <a:spcPts val="1700"/>
              </a:lnSpc>
              <a:spcBef>
                <a:spcPts val="0"/>
              </a:spcBef>
              <a:spcAft>
                <a:spcPts val="0"/>
              </a:spcAft>
              <a:buClr>
                <a:schemeClr val="dk1"/>
              </a:buClr>
              <a:buSzPts val="1100"/>
              <a:buFont typeface="Arial"/>
              <a:buNone/>
            </a:pPr>
            <a:r>
              <a:rPr lang="he-IL" sz="1300" dirty="0">
                <a:solidFill>
                  <a:srgbClr val="435269"/>
                </a:solidFill>
                <a:latin typeface="Calibri" panose="020F0502020204030204" pitchFamily="34" charset="0"/>
                <a:cs typeface="Calibri" panose="020F0502020204030204" pitchFamily="34" charset="0"/>
              </a:rPr>
              <a:t>2.</a:t>
            </a:r>
            <a:r>
              <a:rPr lang="x-none" sz="1300" dirty="0">
                <a:solidFill>
                  <a:srgbClr val="435269"/>
                </a:solidFill>
                <a:latin typeface="Calibri" panose="020F0502020204030204" pitchFamily="34" charset="0"/>
                <a:cs typeface="Calibri" panose="020F0502020204030204" pitchFamily="34" charset="0"/>
              </a:rPr>
              <a:t> </a:t>
            </a:r>
            <a:r>
              <a:rPr lang="x-none" sz="1300" u="sng" dirty="0">
                <a:solidFill>
                  <a:srgbClr val="435269"/>
                </a:solidFill>
                <a:latin typeface="Calibri" panose="020F0502020204030204" pitchFamily="34" charset="0"/>
                <a:cs typeface="Calibri" panose="020F0502020204030204" pitchFamily="34" charset="0"/>
                <a:hlinkClick r:id="rId25">
                  <a:extLst>
                    <a:ext uri="{A12FA001-AC4F-418D-AE19-62706E023703}">
                      <ahyp:hlinkClr xmlns:ahyp="http://schemas.microsoft.com/office/drawing/2018/hyperlinkcolor" val="tx"/>
                    </a:ext>
                  </a:extLst>
                </a:hlinkClick>
              </a:rPr>
              <a:t>תכנון תחבורה מקיימת אדם וטבע ודין </a:t>
            </a:r>
            <a:endParaRPr sz="1300" dirty="0">
              <a:solidFill>
                <a:srgbClr val="435269"/>
              </a:solidFill>
              <a:latin typeface="Calibri" panose="020F0502020204030204" pitchFamily="34" charset="0"/>
              <a:cs typeface="Calibri" panose="020F0502020204030204" pitchFamily="34" charset="0"/>
            </a:endParaRPr>
          </a:p>
        </p:txBody>
      </p:sp>
      <p:pic>
        <p:nvPicPr>
          <p:cNvPr id="16" name="Graphic 15">
            <a:hlinkClick r:id="rId6"/>
            <a:extLst>
              <a:ext uri="{FF2B5EF4-FFF2-40B4-BE49-F238E27FC236}">
                <a16:creationId xmlns:a16="http://schemas.microsoft.com/office/drawing/2014/main" id="{96DD29F3-97A2-461C-69C1-307318FD82EA}"/>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3097884" y="1299937"/>
            <a:ext cx="455029" cy="473525"/>
          </a:xfrm>
          <a:prstGeom prst="rect">
            <a:avLst/>
          </a:prstGeom>
        </p:spPr>
      </p:pic>
      <p:pic>
        <p:nvPicPr>
          <p:cNvPr id="17" name="Graphic 16">
            <a:hlinkClick r:id="rId8"/>
            <a:extLst>
              <a:ext uri="{FF2B5EF4-FFF2-40B4-BE49-F238E27FC236}">
                <a16:creationId xmlns:a16="http://schemas.microsoft.com/office/drawing/2014/main" id="{C398EBF2-9B3F-DEA4-F41D-BB7AE887EC14}"/>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3097884" y="2745279"/>
            <a:ext cx="455029" cy="473525"/>
          </a:xfrm>
          <a:prstGeom prst="rect">
            <a:avLst/>
          </a:prstGeom>
        </p:spPr>
      </p:pic>
      <p:pic>
        <p:nvPicPr>
          <p:cNvPr id="18" name="Graphic 17">
            <a:hlinkClick r:id="rId10"/>
            <a:extLst>
              <a:ext uri="{FF2B5EF4-FFF2-40B4-BE49-F238E27FC236}">
                <a16:creationId xmlns:a16="http://schemas.microsoft.com/office/drawing/2014/main" id="{9AB0669F-344C-11C5-A21B-90E0ECA7E25C}"/>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3100214" y="3964479"/>
            <a:ext cx="455029" cy="473525"/>
          </a:xfrm>
          <a:prstGeom prst="rect">
            <a:avLst/>
          </a:prstGeom>
        </p:spPr>
      </p:pic>
      <p:sp>
        <p:nvSpPr>
          <p:cNvPr id="19" name="Freeform: Shape 45">
            <a:extLst>
              <a:ext uri="{FF2B5EF4-FFF2-40B4-BE49-F238E27FC236}">
                <a16:creationId xmlns:a16="http://schemas.microsoft.com/office/drawing/2014/main" id="{9900AEC1-37E0-A4FC-90C9-B9BC841F8B89}"/>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20" name="Rectangle 19">
            <a:extLst>
              <a:ext uri="{FF2B5EF4-FFF2-40B4-BE49-F238E27FC236}">
                <a16:creationId xmlns:a16="http://schemas.microsoft.com/office/drawing/2014/main" id="{8F494829-398F-2B05-EFA7-4D2B7E27925D}"/>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spTree>
    <p:extLst>
      <p:ext uri="{BB962C8B-B14F-4D97-AF65-F5344CB8AC3E}">
        <p14:creationId xmlns:p14="http://schemas.microsoft.com/office/powerpoint/2010/main" val="35148012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C219398A-0980-C2E6-918D-3B662C720AAA}"/>
              </a:ext>
            </a:extLst>
          </p:cNvPr>
          <p:cNvSpPr/>
          <p:nvPr userDrawn="1"/>
        </p:nvSpPr>
        <p:spPr>
          <a:xfrm rot="16200000">
            <a:off x="7514772" y="-619078"/>
            <a:ext cx="370523"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714524"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חוקרים בזוגות</a:t>
            </a:r>
          </a:p>
        </p:txBody>
      </p:sp>
      <p:pic>
        <p:nvPicPr>
          <p:cNvPr id="10" name="Graphic 9">
            <a:extLst>
              <a:ext uri="{FF2B5EF4-FFF2-40B4-BE49-F238E27FC236}">
                <a16:creationId xmlns:a16="http://schemas.microsoft.com/office/drawing/2014/main" id="{2E80E878-3F5A-BA2F-5E7A-C696BBB709E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140392" y="78968"/>
            <a:ext cx="470825" cy="466903"/>
          </a:xfrm>
          <a:prstGeom prst="rect">
            <a:avLst/>
          </a:prstGeom>
        </p:spPr>
      </p:pic>
      <p:sp>
        <p:nvSpPr>
          <p:cNvPr id="3" name="Freeform: Shape 45">
            <a:extLst>
              <a:ext uri="{FF2B5EF4-FFF2-40B4-BE49-F238E27FC236}">
                <a16:creationId xmlns:a16="http://schemas.microsoft.com/office/drawing/2014/main" id="{68983913-D6C9-9D6F-4547-2708CBC57591}"/>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59A5E215-B8F2-03C9-555A-14AA705E9629}"/>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6" name="Google Shape;381;p49" descr="כאן חדשות | ליאל חשבה שהיא היחידה שלא אוהבת את התחבורה הציבורית, ואז עוקביה בטוויטר הסבירו לה למה זה לא נכון. אז מה יגרום לישראלים לנסוע בתחבורה הציבורית? תחושת ביטחון שלא יאחרו, זמינות של קווים, קשר בין כל אמצעי התחבורה וצל בתחנות. משחקי הכיס עם ליאל קייזר 14.07.21&#10;#משחקי_הכיס&#10;&#10;&#10;• כאן חדשות בטיקטוק ◄ https://www.tiktok.com/@kan_news&#10;• כאן חדשות באינסטגרם ◄ https://www.instagram.com/kan_news&#10;• כאן חדשות בפייסבוק ◄ https://www.facebook.com/kan.news&#10;• להורדת יישומון כאן ◄ https://bit.ly/2NLO30g&#10;• להרשמה לערוץ היוטיוב שלנו ◄ https://goo.gl/oVdgEa&#10;• לאתר כאן הרשמי ◄ http://www.kan.org.il/" title="למה ישראלים לא מוכנים לעלות על תחבורה ציבורית בישראל?">
            <a:hlinkClick r:id="rId6"/>
            <a:extLst>
              <a:ext uri="{FF2B5EF4-FFF2-40B4-BE49-F238E27FC236}">
                <a16:creationId xmlns:a16="http://schemas.microsoft.com/office/drawing/2014/main" id="{8B4CA1AF-58EF-1931-BEB8-FD98453FED7D}"/>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t="12589" b="13881"/>
          <a:stretch/>
        </p:blipFill>
        <p:spPr>
          <a:xfrm>
            <a:off x="366316" y="1013899"/>
            <a:ext cx="2016076" cy="1111802"/>
          </a:xfrm>
          <a:prstGeom prst="rect">
            <a:avLst/>
          </a:prstGeom>
          <a:noFill/>
          <a:ln>
            <a:noFill/>
          </a:ln>
        </p:spPr>
      </p:pic>
      <p:sp>
        <p:nvSpPr>
          <p:cNvPr id="8" name="Google Shape;382;p49">
            <a:extLst>
              <a:ext uri="{FF2B5EF4-FFF2-40B4-BE49-F238E27FC236}">
                <a16:creationId xmlns:a16="http://schemas.microsoft.com/office/drawing/2014/main" id="{E0B4E451-09CA-DABA-EEC1-F2154DF4A0B4}"/>
              </a:ext>
            </a:extLst>
          </p:cNvPr>
          <p:cNvSpPr txBox="1"/>
          <p:nvPr userDrawn="1"/>
        </p:nvSpPr>
        <p:spPr>
          <a:xfrm>
            <a:off x="353367" y="2123981"/>
            <a:ext cx="2107553" cy="553968"/>
          </a:xfrm>
          <a:prstGeom prst="rect">
            <a:avLst/>
          </a:prstGeom>
          <a:noFill/>
          <a:ln>
            <a:noFill/>
          </a:ln>
        </p:spPr>
        <p:txBody>
          <a:bodyPr spcFirstLastPara="1" wrap="square" lIns="91425" tIns="91425" rIns="91425" bIns="91425" anchor="t" anchorCtr="0">
            <a:spAutoFit/>
          </a:bodyPr>
          <a:lstStyle/>
          <a:p>
            <a:pPr algn="r" rtl="1"/>
            <a:r>
              <a:rPr lang="x-none" sz="1200" dirty="0">
                <a:solidFill>
                  <a:srgbClr val="435269"/>
                </a:solidFill>
                <a:latin typeface="Calibri" panose="020F0502020204030204" pitchFamily="34" charset="0"/>
                <a:cs typeface="Calibri" panose="020F0502020204030204" pitchFamily="34" charset="0"/>
              </a:rPr>
              <a:t>למה ישראלים לא משתמשים בתחבורה ציבורית</a:t>
            </a:r>
            <a:r>
              <a:rPr lang="he-IL" sz="1200" dirty="0">
                <a:solidFill>
                  <a:srgbClr val="435269"/>
                </a:solidFill>
                <a:latin typeface="Calibri" panose="020F0502020204030204" pitchFamily="34" charset="0"/>
                <a:cs typeface="Calibri" panose="020F0502020204030204" pitchFamily="34" charset="0"/>
              </a:rPr>
              <a:t>?</a:t>
            </a:r>
            <a:endParaRPr sz="1200" dirty="0">
              <a:solidFill>
                <a:srgbClr val="435269"/>
              </a:solidFill>
              <a:latin typeface="Calibri" panose="020F0502020204030204" pitchFamily="34" charset="0"/>
              <a:cs typeface="Calibri" panose="020F0502020204030204" pitchFamily="34" charset="0"/>
            </a:endParaRPr>
          </a:p>
        </p:txBody>
      </p:sp>
      <p:pic>
        <p:nvPicPr>
          <p:cNvPr id="11" name="Google Shape;383;p49" descr="כאן חדשות | רפורמת התחבורה הציבורית שאמורה להפחית את התעריפים תיכנס לתוקפה בקיץ - אבל האם המחיר דווקא הוא מה שישכנע את הישראלים לנטוש את הרכב, בזמן שהשירות והנוחות לא באמת ישתפרו? הכתבה של שרון עידן, מתוך חדשות הערב 04.04.22&#10;&#10;&#10;• כאן חדשות בטיקטוק ◄ https://www.tiktok.com/@kan_news&#10;• כאן חדשות באינסטגרם ◄ https://www.instagram.com/kan_news&#10;• כאן חדשות בפייסבוק ◄ https://www.facebook.com/kan.news&#10;• להורדת יישומון כאן ◄ https://bit.ly/2NLO30g&#10;• להרשמה לערוץ היוטיוב שלנו ◄ https://goo.gl/oVdgEa&#10;• לאתר כאן הרשמי ◄ http://www.kan.org.il/" title="סקירה עולמית: האם ההוזלה בתחבורה הציבורית תעודד אנשים לנסוע באוטובוס?">
            <a:hlinkClick r:id="rId8"/>
            <a:extLst>
              <a:ext uri="{FF2B5EF4-FFF2-40B4-BE49-F238E27FC236}">
                <a16:creationId xmlns:a16="http://schemas.microsoft.com/office/drawing/2014/main" id="{68B3F198-398A-B472-BA3F-5078B70A1FF4}"/>
              </a:ext>
            </a:extLst>
          </p:cNvPr>
          <p:cNvPicPr preferRelativeResize="0"/>
          <p:nvPr userDrawn="1"/>
        </p:nvPicPr>
        <p:blipFill rotWithShape="1">
          <a:blip r:embed="rId9" cstate="screen">
            <a:alphaModFix/>
            <a:extLst>
              <a:ext uri="{28A0092B-C50C-407E-A947-70E740481C1C}">
                <a14:useLocalDpi xmlns:a14="http://schemas.microsoft.com/office/drawing/2010/main"/>
              </a:ext>
            </a:extLst>
          </a:blip>
          <a:srcRect t="13737" b="13459"/>
          <a:stretch/>
        </p:blipFill>
        <p:spPr>
          <a:xfrm>
            <a:off x="4938241" y="2863911"/>
            <a:ext cx="2036165" cy="1111802"/>
          </a:xfrm>
          <a:prstGeom prst="rect">
            <a:avLst/>
          </a:prstGeom>
          <a:noFill/>
          <a:ln>
            <a:noFill/>
          </a:ln>
        </p:spPr>
      </p:pic>
      <p:sp>
        <p:nvSpPr>
          <p:cNvPr id="12" name="Google Shape;384;p49">
            <a:extLst>
              <a:ext uri="{FF2B5EF4-FFF2-40B4-BE49-F238E27FC236}">
                <a16:creationId xmlns:a16="http://schemas.microsoft.com/office/drawing/2014/main" id="{E680BD0F-A60E-8A98-1B6E-352E92B54045}"/>
              </a:ext>
            </a:extLst>
          </p:cNvPr>
          <p:cNvSpPr txBox="1"/>
          <p:nvPr userDrawn="1"/>
        </p:nvSpPr>
        <p:spPr>
          <a:xfrm>
            <a:off x="4994866" y="3973993"/>
            <a:ext cx="2051594" cy="954077"/>
          </a:xfrm>
          <a:prstGeom prst="rect">
            <a:avLst/>
          </a:prstGeom>
          <a:noFill/>
          <a:ln>
            <a:noFill/>
          </a:ln>
        </p:spPr>
        <p:txBody>
          <a:bodyPr spcFirstLastPara="1" wrap="square" lIns="91425" tIns="91425" rIns="91425" bIns="91425" anchor="t" anchorCtr="0">
            <a:spAutoFit/>
          </a:bodyPr>
          <a:lstStyle/>
          <a:p>
            <a:pPr algn="r" rtl="1">
              <a:buSzPts val="1100"/>
            </a:pPr>
            <a:r>
              <a:rPr lang="x-none" sz="1200" dirty="0">
                <a:solidFill>
                  <a:srgbClr val="435269"/>
                </a:solidFill>
                <a:latin typeface="Calibri" panose="020F0502020204030204" pitchFamily="34" charset="0"/>
                <a:cs typeface="Calibri" panose="020F0502020204030204" pitchFamily="34" charset="0"/>
              </a:rPr>
              <a:t>סקירה עולמית</a:t>
            </a:r>
            <a:r>
              <a:rPr lang="he-IL" sz="1200" dirty="0">
                <a:solidFill>
                  <a:srgbClr val="435269"/>
                </a:solidFill>
                <a:latin typeface="Calibri" panose="020F0502020204030204" pitchFamily="34" charset="0"/>
                <a:cs typeface="Calibri" panose="020F0502020204030204" pitchFamily="34" charset="0"/>
              </a:rPr>
              <a:t>:</a:t>
            </a:r>
            <a:br>
              <a:rPr lang="en-US" sz="1200" dirty="0">
                <a:solidFill>
                  <a:srgbClr val="435269"/>
                </a:solidFill>
                <a:latin typeface="Calibri" panose="020F0502020204030204" pitchFamily="34" charset="0"/>
                <a:cs typeface="Calibri" panose="020F0502020204030204" pitchFamily="34" charset="0"/>
              </a:rPr>
            </a:br>
            <a:r>
              <a:rPr lang="x-none" sz="1200" dirty="0">
                <a:solidFill>
                  <a:srgbClr val="435269"/>
                </a:solidFill>
                <a:latin typeface="Calibri" panose="020F0502020204030204" pitchFamily="34" charset="0"/>
                <a:cs typeface="Calibri" panose="020F0502020204030204" pitchFamily="34" charset="0"/>
              </a:rPr>
              <a:t>האם ההוזלה בתחבורה הציבורית תעודד אנשים לנסוע באוטובוס?</a:t>
            </a:r>
            <a:endParaRPr sz="1200" dirty="0">
              <a:solidFill>
                <a:srgbClr val="435269"/>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pic>
        <p:nvPicPr>
          <p:cNvPr id="13" name="Google Shape;385;p49" descr="כאן חדשות | כבר הרבה זמן שהמדינה משקיעה לא מעט כסף במיזמים שאמורים לעודד נסיעה בתחבורה הציבורית במקום ברכב הפרטי. אבל דוח שהוציאה חברת &quot;מוביט&quot; העולמית מצייר תמונה אחרת במצבה של התחבורה הציבורית בישראל לעומת העולם. כתבתו של שרון עידן, מתוך חדשות הערב 16.1.20&#10;&#10;&#10;• לכל מה שמעניין בחדשות - בואו לאינסטגרם שלנו ◄ http://bit.ly/2IA8pcH&#10;&#10;• להרשמה לערוץ היוטיוב של כאן חדשות ◄ https://goo.gl/oVdgEa&#10;&#10;• כאן חדשות בפייסבוק ◄ https://www.facebook.com/kan.news&#10;&#10;• לאתר כאן הרשמי ◄ http://www.kan.org.il/" title="מתייבשים בתחנות: האם תחבורה ציבורית באמת משתלמת יותר?">
            <a:hlinkClick r:id="rId10"/>
            <a:extLst>
              <a:ext uri="{FF2B5EF4-FFF2-40B4-BE49-F238E27FC236}">
                <a16:creationId xmlns:a16="http://schemas.microsoft.com/office/drawing/2014/main" id="{BB79FD02-28DF-FD0C-354A-B253B50C955D}"/>
              </a:ext>
            </a:extLst>
          </p:cNvPr>
          <p:cNvPicPr preferRelativeResize="0"/>
          <p:nvPr userDrawn="1"/>
        </p:nvPicPr>
        <p:blipFill rotWithShape="1">
          <a:blip r:embed="rId11" cstate="screen">
            <a:alphaModFix/>
            <a:extLst>
              <a:ext uri="{28A0092B-C50C-407E-A947-70E740481C1C}">
                <a14:useLocalDpi xmlns:a14="http://schemas.microsoft.com/office/drawing/2010/main"/>
              </a:ext>
            </a:extLst>
          </a:blip>
          <a:srcRect l="276" t="14404" r="-276" b="15877"/>
          <a:stretch/>
        </p:blipFill>
        <p:spPr>
          <a:xfrm>
            <a:off x="2682245" y="2862191"/>
            <a:ext cx="1961400" cy="1111802"/>
          </a:xfrm>
          <a:prstGeom prst="rect">
            <a:avLst/>
          </a:prstGeom>
          <a:noFill/>
          <a:ln>
            <a:noFill/>
          </a:ln>
        </p:spPr>
      </p:pic>
      <p:sp>
        <p:nvSpPr>
          <p:cNvPr id="14" name="Google Shape;386;p49">
            <a:extLst>
              <a:ext uri="{FF2B5EF4-FFF2-40B4-BE49-F238E27FC236}">
                <a16:creationId xmlns:a16="http://schemas.microsoft.com/office/drawing/2014/main" id="{7AA432B3-5DB3-188C-6684-3A6EF3791A6B}"/>
              </a:ext>
            </a:extLst>
          </p:cNvPr>
          <p:cNvSpPr txBox="1"/>
          <p:nvPr userDrawn="1"/>
        </p:nvSpPr>
        <p:spPr>
          <a:xfrm>
            <a:off x="2849241" y="3973993"/>
            <a:ext cx="1864200" cy="892522"/>
          </a:xfrm>
          <a:prstGeom prst="rect">
            <a:avLst/>
          </a:prstGeom>
          <a:noFill/>
          <a:ln>
            <a:noFill/>
          </a:ln>
        </p:spPr>
        <p:txBody>
          <a:bodyPr spcFirstLastPara="1" wrap="square" lIns="91425" tIns="91425" rIns="91425" bIns="91425" anchor="t" anchorCtr="0">
            <a:spAutoFit/>
          </a:bodyPr>
          <a:lstStyle/>
          <a:p>
            <a:pPr algn="r" rtl="1">
              <a:buSzPts val="1100"/>
            </a:pPr>
            <a:r>
              <a:rPr lang="x-none" sz="1200" dirty="0">
                <a:solidFill>
                  <a:srgbClr val="435269"/>
                </a:solidFill>
                <a:latin typeface="Calibri" panose="020F0502020204030204" pitchFamily="34" charset="0"/>
                <a:cs typeface="Calibri" panose="020F0502020204030204" pitchFamily="34" charset="0"/>
              </a:rPr>
              <a:t>מתייבשים בתחנות</a:t>
            </a:r>
            <a:r>
              <a:rPr lang="he-IL" sz="1200" dirty="0">
                <a:solidFill>
                  <a:srgbClr val="435269"/>
                </a:solidFill>
                <a:latin typeface="Calibri" panose="020F0502020204030204" pitchFamily="34" charset="0"/>
                <a:cs typeface="Calibri" panose="020F0502020204030204" pitchFamily="34" charset="0"/>
              </a:rPr>
              <a:t>:</a:t>
            </a:r>
            <a:br>
              <a:rPr lang="en-US" sz="1200" dirty="0">
                <a:solidFill>
                  <a:srgbClr val="435269"/>
                </a:solidFill>
                <a:latin typeface="Calibri" panose="020F0502020204030204" pitchFamily="34" charset="0"/>
                <a:cs typeface="Calibri" panose="020F0502020204030204" pitchFamily="34" charset="0"/>
              </a:rPr>
            </a:br>
            <a:r>
              <a:rPr lang="x-none" sz="1200" dirty="0">
                <a:solidFill>
                  <a:srgbClr val="435269"/>
                </a:solidFill>
                <a:latin typeface="Calibri" panose="020F0502020204030204" pitchFamily="34" charset="0"/>
                <a:cs typeface="Calibri" panose="020F0502020204030204" pitchFamily="34" charset="0"/>
              </a:rPr>
              <a:t>האם תחבורה ציבורית באמת משתלמת יותר?</a:t>
            </a:r>
            <a:endParaRPr sz="1200" dirty="0">
              <a:solidFill>
                <a:srgbClr val="435269"/>
              </a:solidFill>
              <a:latin typeface="Calibri" panose="020F0502020204030204" pitchFamily="34" charset="0"/>
              <a:cs typeface="Calibri" panose="020F0502020204030204" pitchFamily="34" charset="0"/>
            </a:endParaRPr>
          </a:p>
          <a:p>
            <a:pPr marL="0" lvl="0" indent="0" algn="r" rtl="1">
              <a:spcBef>
                <a:spcPts val="0"/>
              </a:spcBef>
              <a:spcAft>
                <a:spcPts val="0"/>
              </a:spcAft>
              <a:buNone/>
            </a:pPr>
            <a:endParaRPr sz="1000" dirty="0"/>
          </a:p>
        </p:txBody>
      </p:sp>
      <p:sp>
        <p:nvSpPr>
          <p:cNvPr id="15" name="Google Shape;387;p49">
            <a:extLst>
              <a:ext uri="{FF2B5EF4-FFF2-40B4-BE49-F238E27FC236}">
                <a16:creationId xmlns:a16="http://schemas.microsoft.com/office/drawing/2014/main" id="{EBE17466-10BF-96FB-7A68-310B85338984}"/>
              </a:ext>
            </a:extLst>
          </p:cNvPr>
          <p:cNvSpPr txBox="1"/>
          <p:nvPr userDrawn="1"/>
        </p:nvSpPr>
        <p:spPr>
          <a:xfrm>
            <a:off x="7004924" y="1241033"/>
            <a:ext cx="1785709" cy="1031021"/>
          </a:xfrm>
          <a:prstGeom prst="rect">
            <a:avLst/>
          </a:prstGeom>
          <a:noFill/>
          <a:ln>
            <a:noFill/>
          </a:ln>
        </p:spPr>
        <p:txBody>
          <a:bodyPr spcFirstLastPara="1" wrap="square" lIns="91425" tIns="91425" rIns="91425" bIns="91425" anchor="t" anchorCtr="0">
            <a:spAutoFit/>
          </a:bodyPr>
          <a:lstStyle/>
          <a:p>
            <a:pPr marL="0" lvl="0" indent="0" algn="r" rtl="1">
              <a:lnSpc>
                <a:spcPts val="2200"/>
              </a:lnSpc>
              <a:spcBef>
                <a:spcPts val="0"/>
              </a:spcBef>
              <a:spcAft>
                <a:spcPts val="0"/>
              </a:spcAft>
              <a:buNone/>
            </a:pPr>
            <a:r>
              <a:rPr lang="he-IL" sz="2000" dirty="0">
                <a:solidFill>
                  <a:srgbClr val="D85E9F"/>
                </a:solidFill>
                <a:latin typeface="Calibri" panose="020F0502020204030204" pitchFamily="34" charset="0"/>
                <a:cs typeface="Calibri" panose="020F0502020204030204" pitchFamily="34" charset="0"/>
              </a:rPr>
              <a:t>סרטוני מידע:</a:t>
            </a:r>
          </a:p>
          <a:p>
            <a:pPr marL="0" lvl="0" indent="0" algn="r" rtl="1">
              <a:lnSpc>
                <a:spcPts val="2200"/>
              </a:lnSpc>
              <a:spcBef>
                <a:spcPts val="0"/>
              </a:spcBef>
              <a:spcAft>
                <a:spcPts val="0"/>
              </a:spcAft>
              <a:buNone/>
            </a:pPr>
            <a:r>
              <a:rPr lang="x-none" sz="2000" b="1" dirty="0">
                <a:solidFill>
                  <a:srgbClr val="D85E9F"/>
                </a:solidFill>
                <a:latin typeface="Calibri" panose="020F0502020204030204" pitchFamily="34" charset="0"/>
                <a:cs typeface="Calibri" panose="020F0502020204030204" pitchFamily="34" charset="0"/>
              </a:rPr>
              <a:t>תחבורה ציבורית </a:t>
            </a:r>
            <a:br>
              <a:rPr lang="en-US" sz="2000" b="1" dirty="0">
                <a:solidFill>
                  <a:srgbClr val="D85E9F"/>
                </a:solidFill>
                <a:latin typeface="Calibri" panose="020F0502020204030204" pitchFamily="34" charset="0"/>
                <a:cs typeface="Calibri" panose="020F0502020204030204" pitchFamily="34" charset="0"/>
              </a:rPr>
            </a:br>
            <a:r>
              <a:rPr lang="x-none" sz="2000" b="1" dirty="0">
                <a:solidFill>
                  <a:srgbClr val="D85E9F"/>
                </a:solidFill>
                <a:latin typeface="Calibri" panose="020F0502020204030204" pitchFamily="34" charset="0"/>
                <a:cs typeface="Calibri" panose="020F0502020204030204" pitchFamily="34" charset="0"/>
              </a:rPr>
              <a:t>בישראל </a:t>
            </a:r>
            <a:endParaRPr sz="2000" b="1" dirty="0">
              <a:solidFill>
                <a:srgbClr val="D85E9F"/>
              </a:solidFill>
              <a:latin typeface="Calibri" panose="020F0502020204030204" pitchFamily="34" charset="0"/>
              <a:cs typeface="Calibri" panose="020F0502020204030204" pitchFamily="34" charset="0"/>
            </a:endParaRPr>
          </a:p>
        </p:txBody>
      </p:sp>
      <p:pic>
        <p:nvPicPr>
          <p:cNvPr id="16" name="Google Shape;388;p49" descr="כאן חדשות | &quot;באבל&quot;, יוזמה של הסטראטאפ הישראלי ויה בשיתוף עם חברת דן, הושקה בהצלחה, אבל האם מדובר במשהו שבאמת יכול לשנות את מפת הפקקים ולשפר את איכות החיים?. כתבתן של עמית תומר וליאל קייזר, מתוך חדשות הערב 23.04.19&#10;&#10;• לכל מה שמעניין בחדשות - בואו לאינסטגרם שלנו ◄ http://bit.ly/2IA8pcH&#10;&#10;• להרשמה לערוץ היוטיוב של כאן חדשות ◄ https://goo.gl/oVdgEa&#10;&#10;• כאן חדשות בפייסבוק ◄ https://www.facebook.com/kan.news&#10;&#10;• לאתר כאן הרשמי ◄ http://www.kan.org.il/" title="מתקדם יותר, זול יותר: מונית השירות השיתופית של תל אביב">
            <a:hlinkClick r:id="rId12"/>
            <a:extLst>
              <a:ext uri="{FF2B5EF4-FFF2-40B4-BE49-F238E27FC236}">
                <a16:creationId xmlns:a16="http://schemas.microsoft.com/office/drawing/2014/main" id="{537D6D33-1A31-0877-4E81-8690036EB12E}"/>
              </a:ext>
            </a:extLst>
          </p:cNvPr>
          <p:cNvPicPr preferRelativeResize="0"/>
          <p:nvPr userDrawn="1"/>
        </p:nvPicPr>
        <p:blipFill rotWithShape="1">
          <a:blip r:embed="rId13" cstate="screen">
            <a:alphaModFix/>
            <a:extLst>
              <a:ext uri="{28A0092B-C50C-407E-A947-70E740481C1C}">
                <a14:useLocalDpi xmlns:a14="http://schemas.microsoft.com/office/drawing/2010/main"/>
              </a:ext>
            </a:extLst>
          </a:blip>
          <a:srcRect l="6929" t="15500" b="14132"/>
          <a:stretch/>
        </p:blipFill>
        <p:spPr>
          <a:xfrm>
            <a:off x="4938241" y="989916"/>
            <a:ext cx="2051594" cy="1163349"/>
          </a:xfrm>
          <a:prstGeom prst="rect">
            <a:avLst/>
          </a:prstGeom>
          <a:noFill/>
          <a:ln>
            <a:noFill/>
          </a:ln>
        </p:spPr>
      </p:pic>
      <p:sp>
        <p:nvSpPr>
          <p:cNvPr id="17" name="Google Shape;389;p49">
            <a:extLst>
              <a:ext uri="{FF2B5EF4-FFF2-40B4-BE49-F238E27FC236}">
                <a16:creationId xmlns:a16="http://schemas.microsoft.com/office/drawing/2014/main" id="{3FEC3BBF-0B5F-2F95-28D7-E670D67F9FF7}"/>
              </a:ext>
            </a:extLst>
          </p:cNvPr>
          <p:cNvSpPr txBox="1"/>
          <p:nvPr userDrawn="1"/>
        </p:nvSpPr>
        <p:spPr>
          <a:xfrm>
            <a:off x="3569849" y="2108912"/>
            <a:ext cx="3520434" cy="5539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200" dirty="0">
                <a:solidFill>
                  <a:srgbClr val="435269"/>
                </a:solidFill>
                <a:latin typeface="Calibri" panose="020F0502020204030204" pitchFamily="34" charset="0"/>
                <a:cs typeface="Calibri" panose="020F0502020204030204" pitchFamily="34" charset="0"/>
              </a:rPr>
              <a:t>תחבורה שיתופית - באבל ת"א </a:t>
            </a:r>
            <a:r>
              <a:rPr lang="en-US" sz="1200" dirty="0">
                <a:solidFill>
                  <a:srgbClr val="435269"/>
                </a:solidFill>
                <a:latin typeface="Calibri" panose="020F0502020204030204" pitchFamily="34" charset="0"/>
                <a:cs typeface="Calibri" panose="020F0502020204030204" pitchFamily="34" charset="0"/>
              </a:rPr>
              <a:t>-</a:t>
            </a:r>
            <a:r>
              <a:rPr lang="x-none" sz="1200" dirty="0">
                <a:solidFill>
                  <a:srgbClr val="435269"/>
                </a:solidFill>
                <a:latin typeface="Calibri" panose="020F0502020204030204" pitchFamily="34" charset="0"/>
                <a:cs typeface="Calibri" panose="020F0502020204030204" pitchFamily="34" charset="0"/>
              </a:rPr>
              <a:t> </a:t>
            </a:r>
            <a:br>
              <a:rPr lang="en-US" sz="1200" dirty="0">
                <a:solidFill>
                  <a:srgbClr val="435269"/>
                </a:solidFill>
                <a:latin typeface="Calibri" panose="020F0502020204030204" pitchFamily="34" charset="0"/>
                <a:cs typeface="Calibri" panose="020F0502020204030204" pitchFamily="34" charset="0"/>
              </a:rPr>
            </a:br>
            <a:r>
              <a:rPr lang="x-none" sz="1200" dirty="0">
                <a:solidFill>
                  <a:srgbClr val="435269"/>
                </a:solidFill>
                <a:latin typeface="Calibri" panose="020F0502020204030204" pitchFamily="34" charset="0"/>
                <a:cs typeface="Calibri" panose="020F0502020204030204" pitchFamily="34" charset="0"/>
              </a:rPr>
              <a:t>טיקטוק ירושלים</a:t>
            </a:r>
            <a:endParaRPr sz="1200" dirty="0">
              <a:solidFill>
                <a:srgbClr val="435269"/>
              </a:solidFill>
              <a:latin typeface="Calibri" panose="020F0502020204030204" pitchFamily="34" charset="0"/>
              <a:cs typeface="Calibri" panose="020F0502020204030204" pitchFamily="34" charset="0"/>
            </a:endParaRPr>
          </a:p>
        </p:txBody>
      </p:sp>
      <p:pic>
        <p:nvPicPr>
          <p:cNvPr id="18" name="Google Shape;391;p49" descr="היכנסו לבלוג שלי urierlich.com&#10;אפליקצית התחבורה הציבורית NetBus: האוטובוסים בירושלים הגרועים בארץ. קו 6 מאחר עד 40 דק', בין הגרועים קו 25, 46, 4א' 7 ו-1. &#10;להלן תגובת רון רטנר, דובר אגד: &#10;בניגוד לרכבת, אשר נוסעת בנתיב נפרד, זמן קליטת הנוסעים שלה מוגבל ומערך הכרטוס מבוצע בתחנה, תנועת האוטובוסים מושפעת מגודש התנועה ומקצב קליטת הנוסעים, בין אם מדובר בנער צעיר או באזרחים ותיקים או בעלי מוגבלות תנועה. &#10;בנוסף מושפעת המהירות המסחרית מחניית מכוניות פרטיות אשר מונעת גישה לרציפי התחנות ומאירועים שונים, כגון חסימת צירים בשל תאונות, חפצים חשודים וביקור אח&quot;מים. זאת הסיבה שמשרד התחבורה מודד את מפעילי התחבורה הציבורית על פי עמידה בזמנים בתחנות היציאה והזמנים בתחנות הביניים הינם משוערים.&#10;אגד מקפיד על עמידה בלוח הזמנים בתחנות המוצא, עובדה אשר מתועדת במערכת ניהול צי הרכב ובנתונים שנאספו ממדגם האפליקציות. יחד עם זאת, אפליקציות אלו יחד עם מערכת ה-next-bus יוצרות מציאות חדשה שמאפשרת לנוסעים בתחנה לדעת מתי מגיע האוטובוס הבא ובכך להקל עליהם את השימוש בתחבורה הציבורית." title="ירושלים - בירת האיחורים באוטובוסים">
            <a:hlinkClick r:id="rId14"/>
            <a:extLst>
              <a:ext uri="{FF2B5EF4-FFF2-40B4-BE49-F238E27FC236}">
                <a16:creationId xmlns:a16="http://schemas.microsoft.com/office/drawing/2014/main" id="{42498521-9145-7170-7D84-96BF7CF8EECD}"/>
              </a:ext>
            </a:extLst>
          </p:cNvPr>
          <p:cNvPicPr preferRelativeResize="0"/>
          <p:nvPr userDrawn="1"/>
        </p:nvPicPr>
        <p:blipFill rotWithShape="1">
          <a:blip r:embed="rId15" cstate="screen">
            <a:alphaModFix/>
            <a:extLst>
              <a:ext uri="{28A0092B-C50C-407E-A947-70E740481C1C}">
                <a14:useLocalDpi xmlns:a14="http://schemas.microsoft.com/office/drawing/2010/main"/>
              </a:ext>
            </a:extLst>
          </a:blip>
          <a:srcRect l="-416" t="14573" r="416" b="13072"/>
          <a:stretch/>
        </p:blipFill>
        <p:spPr>
          <a:xfrm>
            <a:off x="333599" y="2862191"/>
            <a:ext cx="2048793" cy="1111802"/>
          </a:xfrm>
          <a:prstGeom prst="rect">
            <a:avLst/>
          </a:prstGeom>
          <a:noFill/>
          <a:ln>
            <a:noFill/>
          </a:ln>
        </p:spPr>
      </p:pic>
      <p:sp>
        <p:nvSpPr>
          <p:cNvPr id="19" name="Google Shape;392;p49">
            <a:extLst>
              <a:ext uri="{FF2B5EF4-FFF2-40B4-BE49-F238E27FC236}">
                <a16:creationId xmlns:a16="http://schemas.microsoft.com/office/drawing/2014/main" id="{2A482FCE-B3A7-CB3D-1317-79B0FB36380C}"/>
              </a:ext>
            </a:extLst>
          </p:cNvPr>
          <p:cNvSpPr txBox="1"/>
          <p:nvPr userDrawn="1"/>
        </p:nvSpPr>
        <p:spPr>
          <a:xfrm>
            <a:off x="858270" y="3973993"/>
            <a:ext cx="1602650" cy="369302"/>
          </a:xfrm>
          <a:prstGeom prst="rect">
            <a:avLst/>
          </a:prstGeom>
          <a:noFill/>
          <a:ln>
            <a:noFill/>
          </a:ln>
        </p:spPr>
        <p:txBody>
          <a:bodyPr spcFirstLastPara="1" wrap="square" lIns="91425" tIns="91425" rIns="91425" bIns="91425" anchor="t" anchorCtr="0">
            <a:spAutoFit/>
          </a:bodyPr>
          <a:lstStyle/>
          <a:p>
            <a:pPr algn="r" rtl="1"/>
            <a:r>
              <a:rPr lang="x-none" sz="1200" dirty="0">
                <a:solidFill>
                  <a:srgbClr val="435269"/>
                </a:solidFill>
                <a:latin typeface="Calibri" panose="020F0502020204030204" pitchFamily="34" charset="0"/>
                <a:cs typeface="Calibri" panose="020F0502020204030204" pitchFamily="34" charset="0"/>
              </a:rPr>
              <a:t>אוטובוסים</a:t>
            </a:r>
            <a:r>
              <a:rPr lang="en-US"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בירושלים</a:t>
            </a:r>
            <a:endParaRPr sz="1200" dirty="0">
              <a:solidFill>
                <a:srgbClr val="435269"/>
              </a:solidFill>
              <a:latin typeface="Calibri" panose="020F0502020204030204" pitchFamily="34" charset="0"/>
              <a:cs typeface="Calibri" panose="020F0502020204030204" pitchFamily="34" charset="0"/>
            </a:endParaRPr>
          </a:p>
        </p:txBody>
      </p:sp>
      <p:sp>
        <p:nvSpPr>
          <p:cNvPr id="20" name="Google Shape;393;p49">
            <a:extLst>
              <a:ext uri="{FF2B5EF4-FFF2-40B4-BE49-F238E27FC236}">
                <a16:creationId xmlns:a16="http://schemas.microsoft.com/office/drawing/2014/main" id="{5D52AA1E-FAF4-33EC-985D-51B04D9DDA86}"/>
              </a:ext>
            </a:extLst>
          </p:cNvPr>
          <p:cNvSpPr txBox="1"/>
          <p:nvPr userDrawn="1"/>
        </p:nvSpPr>
        <p:spPr>
          <a:xfrm>
            <a:off x="1930602" y="2065953"/>
            <a:ext cx="2835300" cy="553968"/>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200" u="sng" dirty="0">
                <a:solidFill>
                  <a:srgbClr val="435269"/>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ראיון עם תמר קינן </a:t>
            </a:r>
            <a:endParaRPr sz="1200" dirty="0">
              <a:solidFill>
                <a:srgbClr val="435269"/>
              </a:solidFill>
              <a:latin typeface="Calibri" panose="020F0502020204030204" pitchFamily="34" charset="0"/>
              <a:cs typeface="Calibri" panose="020F0502020204030204" pitchFamily="34" charset="0"/>
            </a:endParaRPr>
          </a:p>
          <a:p>
            <a:pPr marL="0" lvl="0" indent="0" algn="r" rtl="1">
              <a:spcBef>
                <a:spcPts val="0"/>
              </a:spcBef>
              <a:spcAft>
                <a:spcPts val="0"/>
              </a:spcAft>
              <a:buNone/>
            </a:pPr>
            <a:r>
              <a:rPr lang="x-none" sz="1200" dirty="0">
                <a:solidFill>
                  <a:srgbClr val="435269"/>
                </a:solidFill>
                <a:latin typeface="Calibri" panose="020F0502020204030204" pitchFamily="34" charset="0"/>
                <a:cs typeface="Calibri" panose="020F0502020204030204" pitchFamily="34" charset="0"/>
              </a:rPr>
              <a:t>מנהלת תחבורה היום ומחר </a:t>
            </a:r>
            <a:endParaRPr sz="1200" dirty="0">
              <a:solidFill>
                <a:srgbClr val="435269"/>
              </a:solidFill>
              <a:latin typeface="Calibri" panose="020F0502020204030204" pitchFamily="34" charset="0"/>
              <a:cs typeface="Calibri" panose="020F0502020204030204" pitchFamily="34" charset="0"/>
            </a:endParaRPr>
          </a:p>
        </p:txBody>
      </p:sp>
      <p:sp>
        <p:nvSpPr>
          <p:cNvPr id="21" name="Google Shape;394;p49">
            <a:extLst>
              <a:ext uri="{FF2B5EF4-FFF2-40B4-BE49-F238E27FC236}">
                <a16:creationId xmlns:a16="http://schemas.microsoft.com/office/drawing/2014/main" id="{56D30401-8B03-603A-832C-AF259E487CC1}"/>
              </a:ext>
            </a:extLst>
          </p:cNvPr>
          <p:cNvSpPr txBox="1"/>
          <p:nvPr userDrawn="1"/>
        </p:nvSpPr>
        <p:spPr>
          <a:xfrm>
            <a:off x="3056585" y="647331"/>
            <a:ext cx="2593200" cy="40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22" name="Picture 21" descr="A person speaking to a microphone&#10;&#10;Description automatically generated">
            <a:hlinkClick r:id="rId16"/>
            <a:extLst>
              <a:ext uri="{FF2B5EF4-FFF2-40B4-BE49-F238E27FC236}">
                <a16:creationId xmlns:a16="http://schemas.microsoft.com/office/drawing/2014/main" id="{B9B958DF-B349-2C5E-7602-0E395BF9216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53217" y="1013899"/>
            <a:ext cx="2001232" cy="1115382"/>
          </a:xfrm>
          <a:prstGeom prst="rect">
            <a:avLst/>
          </a:prstGeom>
        </p:spPr>
      </p:pic>
      <p:pic>
        <p:nvPicPr>
          <p:cNvPr id="23" name="Graphic 22">
            <a:extLst>
              <a:ext uri="{FF2B5EF4-FFF2-40B4-BE49-F238E27FC236}">
                <a16:creationId xmlns:a16="http://schemas.microsoft.com/office/drawing/2014/main" id="{6BE6B0C7-736D-0FE4-2B90-3F5CE300BB3B}"/>
              </a:ext>
            </a:extLst>
          </p:cNvPr>
          <p:cNvPicPr>
            <a:picLocks noChangeAspect="1"/>
          </p:cNvPicPr>
          <p:nvPr userDrawn="1"/>
        </p:nvPicPr>
        <p:blipFill rotWithShape="1">
          <a:blip r:embed="rId18">
            <a:extLst>
              <a:ext uri="{96DAC541-7B7A-43D3-8B79-37D633B846F1}">
                <asvg:svgBlip xmlns:asvg="http://schemas.microsoft.com/office/drawing/2016/SVG/main" r:embed="rId19"/>
              </a:ext>
            </a:extLst>
          </a:blip>
          <a:srcRect l="41551"/>
          <a:stretch/>
        </p:blipFill>
        <p:spPr>
          <a:xfrm flipH="1">
            <a:off x="7112058" y="2862191"/>
            <a:ext cx="2031941" cy="1630695"/>
          </a:xfrm>
          <a:prstGeom prst="rect">
            <a:avLst/>
          </a:prstGeom>
        </p:spPr>
      </p:pic>
      <p:pic>
        <p:nvPicPr>
          <p:cNvPr id="24" name="Graphic 23">
            <a:hlinkClick r:id="rId12"/>
            <a:extLst>
              <a:ext uri="{FF2B5EF4-FFF2-40B4-BE49-F238E27FC236}">
                <a16:creationId xmlns:a16="http://schemas.microsoft.com/office/drawing/2014/main" id="{31982337-9570-D782-CE7E-CB48330A7FF1}"/>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813832" y="1334176"/>
            <a:ext cx="413663" cy="430477"/>
          </a:xfrm>
          <a:prstGeom prst="rect">
            <a:avLst/>
          </a:prstGeom>
        </p:spPr>
      </p:pic>
      <p:pic>
        <p:nvPicPr>
          <p:cNvPr id="25" name="Graphic 24">
            <a:hlinkClick r:id="rId16"/>
            <a:extLst>
              <a:ext uri="{FF2B5EF4-FFF2-40B4-BE49-F238E27FC236}">
                <a16:creationId xmlns:a16="http://schemas.microsoft.com/office/drawing/2014/main" id="{FB870424-7598-E9B8-D9E4-CA56B4B6495D}"/>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3463922" y="1334176"/>
            <a:ext cx="413663" cy="430477"/>
          </a:xfrm>
          <a:prstGeom prst="rect">
            <a:avLst/>
          </a:prstGeom>
        </p:spPr>
      </p:pic>
      <p:pic>
        <p:nvPicPr>
          <p:cNvPr id="26" name="Graphic 25">
            <a:hlinkClick r:id="rId6"/>
            <a:extLst>
              <a:ext uri="{FF2B5EF4-FFF2-40B4-BE49-F238E27FC236}">
                <a16:creationId xmlns:a16="http://schemas.microsoft.com/office/drawing/2014/main" id="{4639F122-AAA7-DE58-F993-62C4FA359BBF}"/>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02503" y="1334176"/>
            <a:ext cx="413663" cy="430477"/>
          </a:xfrm>
          <a:prstGeom prst="rect">
            <a:avLst/>
          </a:prstGeom>
        </p:spPr>
      </p:pic>
      <p:pic>
        <p:nvPicPr>
          <p:cNvPr id="27" name="Graphic 26">
            <a:hlinkClick r:id="rId8"/>
            <a:extLst>
              <a:ext uri="{FF2B5EF4-FFF2-40B4-BE49-F238E27FC236}">
                <a16:creationId xmlns:a16="http://schemas.microsoft.com/office/drawing/2014/main" id="{A3AC7A6F-1057-EC73-7CE1-A533D6750188}"/>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813832" y="3143312"/>
            <a:ext cx="413663" cy="430477"/>
          </a:xfrm>
          <a:prstGeom prst="rect">
            <a:avLst/>
          </a:prstGeom>
        </p:spPr>
      </p:pic>
      <p:pic>
        <p:nvPicPr>
          <p:cNvPr id="28" name="Graphic 27">
            <a:hlinkClick r:id="rId10"/>
            <a:extLst>
              <a:ext uri="{FF2B5EF4-FFF2-40B4-BE49-F238E27FC236}">
                <a16:creationId xmlns:a16="http://schemas.microsoft.com/office/drawing/2014/main" id="{889A6E40-F5A0-9560-6E32-9BB70FC9B78B}"/>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3463922" y="3143312"/>
            <a:ext cx="413663" cy="430477"/>
          </a:xfrm>
          <a:prstGeom prst="rect">
            <a:avLst/>
          </a:prstGeom>
        </p:spPr>
      </p:pic>
      <p:pic>
        <p:nvPicPr>
          <p:cNvPr id="29" name="Graphic 28">
            <a:hlinkClick r:id="rId14"/>
            <a:extLst>
              <a:ext uri="{FF2B5EF4-FFF2-40B4-BE49-F238E27FC236}">
                <a16:creationId xmlns:a16="http://schemas.microsoft.com/office/drawing/2014/main" id="{B0C84683-40C0-24F6-7542-20D2A2D76E8B}"/>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02503" y="3143312"/>
            <a:ext cx="413663" cy="430477"/>
          </a:xfrm>
          <a:prstGeom prst="rect">
            <a:avLst/>
          </a:prstGeom>
        </p:spPr>
      </p:pic>
      <p:sp>
        <p:nvSpPr>
          <p:cNvPr id="30" name="TextBox 29">
            <a:extLst>
              <a:ext uri="{FF2B5EF4-FFF2-40B4-BE49-F238E27FC236}">
                <a16:creationId xmlns:a16="http://schemas.microsoft.com/office/drawing/2014/main" id="{9A53AD08-0619-5407-5CEF-88B1CC16CDF1}"/>
              </a:ext>
            </a:extLst>
          </p:cNvPr>
          <p:cNvSpPr txBox="1"/>
          <p:nvPr userDrawn="1"/>
        </p:nvSpPr>
        <p:spPr>
          <a:xfrm>
            <a:off x="7162173" y="860889"/>
            <a:ext cx="1628459" cy="307777"/>
          </a:xfrm>
          <a:prstGeom prst="rect">
            <a:avLst/>
          </a:prstGeom>
          <a:noFill/>
        </p:spPr>
        <p:txBody>
          <a:bodyPr wrap="square">
            <a:spAutoFit/>
          </a:bodyPr>
          <a:lstStyle/>
          <a:p>
            <a:pPr marL="0" lvl="0" indent="0" algn="r" rtl="1">
              <a:spcBef>
                <a:spcPts val="0"/>
              </a:spcBef>
              <a:spcAft>
                <a:spcPts val="0"/>
              </a:spcAft>
              <a:buNone/>
            </a:pPr>
            <a:r>
              <a:rPr lang="he-IL" sz="1400" b="1" dirty="0">
                <a:solidFill>
                  <a:srgbClr val="D85E9F"/>
                </a:solidFill>
                <a:latin typeface="Calibri" panose="020F0502020204030204" pitchFamily="34" charset="0"/>
                <a:cs typeface="Calibri" panose="020F0502020204030204" pitchFamily="34" charset="0"/>
              </a:rPr>
              <a:t>מקורות מידע נוספים:</a:t>
            </a:r>
          </a:p>
        </p:txBody>
      </p:sp>
    </p:spTree>
    <p:extLst>
      <p:ext uri="{BB962C8B-B14F-4D97-AF65-F5344CB8AC3E}">
        <p14:creationId xmlns:p14="http://schemas.microsoft.com/office/powerpoint/2010/main" val="29199444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30" name="Rectangle: Rounded Corners 48">
            <a:extLst>
              <a:ext uri="{FF2B5EF4-FFF2-40B4-BE49-F238E27FC236}">
                <a16:creationId xmlns:a16="http://schemas.microsoft.com/office/drawing/2014/main" id="{88512F37-EEB3-3A3B-93DE-4BDB8A4118F2}"/>
              </a:ext>
            </a:extLst>
          </p:cNvPr>
          <p:cNvSpPr/>
          <p:nvPr userDrawn="1"/>
        </p:nvSpPr>
        <p:spPr>
          <a:xfrm rot="10800000">
            <a:off x="2125611" y="1137325"/>
            <a:ext cx="1339880" cy="2015526"/>
          </a:xfrm>
          <a:prstGeom prst="roundRect">
            <a:avLst>
              <a:gd name="adj" fmla="val 8732"/>
            </a:avLst>
          </a:prstGeom>
          <a:gradFill>
            <a:gsLst>
              <a:gs pos="99000">
                <a:srgbClr val="64B2D3"/>
              </a:gs>
              <a:gs pos="0">
                <a:schemeClr val="accent1">
                  <a:lumMod val="20000"/>
                  <a:lumOff val="80000"/>
                  <a:alpha val="27924"/>
                </a:schemeClr>
              </a:gs>
            </a:gsLst>
            <a:lin ang="5400000" scaled="1"/>
          </a:gradFill>
          <a:ln>
            <a:solidFill>
              <a:srgbClr val="2A7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1" name="Rectangle: Rounded Corners 48">
            <a:extLst>
              <a:ext uri="{FF2B5EF4-FFF2-40B4-BE49-F238E27FC236}">
                <a16:creationId xmlns:a16="http://schemas.microsoft.com/office/drawing/2014/main" id="{8A3E62D5-7CC1-AB97-6510-E122C9B7FAFF}"/>
              </a:ext>
            </a:extLst>
          </p:cNvPr>
          <p:cNvSpPr/>
          <p:nvPr userDrawn="1"/>
        </p:nvSpPr>
        <p:spPr>
          <a:xfrm rot="10800000">
            <a:off x="7510631"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2" name="Google Shape;105;p25">
            <a:extLst>
              <a:ext uri="{FF2B5EF4-FFF2-40B4-BE49-F238E27FC236}">
                <a16:creationId xmlns:a16="http://schemas.microsoft.com/office/drawing/2014/main" id="{152D92EF-C280-D012-A1B4-EA309AD5C337}"/>
              </a:ext>
            </a:extLst>
          </p:cNvPr>
          <p:cNvSpPr txBox="1"/>
          <p:nvPr userDrawn="1"/>
        </p:nvSpPr>
        <p:spPr>
          <a:xfrm>
            <a:off x="3379584" y="147926"/>
            <a:ext cx="5589983" cy="665864"/>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he-IL" sz="4000" b="1" dirty="0">
                <a:solidFill>
                  <a:srgbClr val="435269"/>
                </a:solidFill>
                <a:latin typeface="Calibri" panose="020F0502020204030204" pitchFamily="34" charset="0"/>
                <a:cs typeface="Calibri" panose="020F0502020204030204" pitchFamily="34" charset="0"/>
              </a:rPr>
              <a:t>תהליך הלמידה </a:t>
            </a:r>
          </a:p>
          <a:p>
            <a:pPr marL="0" lvl="0" indent="0" algn="ctr" rtl="1">
              <a:spcBef>
                <a:spcPts val="0"/>
              </a:spcBef>
              <a:spcAft>
                <a:spcPts val="0"/>
              </a:spcAft>
              <a:buClr>
                <a:schemeClr val="dk1"/>
              </a:buClr>
              <a:buSzPts val="1100"/>
              <a:buFont typeface="Arial"/>
              <a:buNone/>
            </a:pPr>
            <a:endParaRPr sz="2400" dirty="0">
              <a:solidFill>
                <a:schemeClr val="dk1"/>
              </a:solidFill>
            </a:endParaRPr>
          </a:p>
          <a:p>
            <a:pPr marL="0" lvl="0" indent="0" algn="ctr" rtl="1">
              <a:spcBef>
                <a:spcPts val="0"/>
              </a:spcBef>
              <a:spcAft>
                <a:spcPts val="0"/>
              </a:spcAft>
              <a:buClr>
                <a:schemeClr val="dk1"/>
              </a:buClr>
              <a:buSzPts val="1100"/>
              <a:buFont typeface="Arial"/>
              <a:buNone/>
            </a:pPr>
            <a:r>
              <a:rPr lang="x-none" sz="1350" dirty="0">
                <a:solidFill>
                  <a:srgbClr val="003D4D"/>
                </a:solidFill>
              </a:rPr>
              <a:t> </a:t>
            </a:r>
            <a:endParaRPr sz="2400" dirty="0">
              <a:solidFill>
                <a:schemeClr val="dk1"/>
              </a:solidFill>
            </a:endParaRPr>
          </a:p>
          <a:p>
            <a:pPr marL="0" lvl="0" indent="0" algn="ctr" rtl="0">
              <a:spcBef>
                <a:spcPts val="0"/>
              </a:spcBef>
              <a:spcAft>
                <a:spcPts val="0"/>
              </a:spcAft>
              <a:buNone/>
            </a:pPr>
            <a:endParaRPr dirty="0"/>
          </a:p>
        </p:txBody>
      </p:sp>
      <p:sp>
        <p:nvSpPr>
          <p:cNvPr id="33" name="Rectangle 32">
            <a:extLst>
              <a:ext uri="{FF2B5EF4-FFF2-40B4-BE49-F238E27FC236}">
                <a16:creationId xmlns:a16="http://schemas.microsoft.com/office/drawing/2014/main" id="{8DBBDE3E-1945-BD64-F6B5-D543A75327F0}"/>
              </a:ext>
            </a:extLst>
          </p:cNvPr>
          <p:cNvSpPr/>
          <p:nvPr userDrawn="1"/>
        </p:nvSpPr>
        <p:spPr>
          <a:xfrm rot="10800000">
            <a:off x="6079787" y="836091"/>
            <a:ext cx="2763688" cy="45950"/>
          </a:xfrm>
          <a:prstGeom prst="rect">
            <a:avLst/>
          </a:prstGeom>
          <a:gradFill>
            <a:gsLst>
              <a:gs pos="100000">
                <a:srgbClr val="79A742"/>
              </a:gs>
              <a:gs pos="0">
                <a:schemeClr val="accent1">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92100" algn="ctr" rtl="1">
              <a:lnSpc>
                <a:spcPct val="100000"/>
              </a:lnSpc>
              <a:spcBef>
                <a:spcPts val="0"/>
              </a:spcBef>
              <a:spcAft>
                <a:spcPts val="0"/>
              </a:spcAft>
              <a:buClr>
                <a:srgbClr val="000000"/>
              </a:buClr>
              <a:buFont typeface="Arial"/>
            </a:pPr>
            <a:endParaRPr lang="aa-ET" sz="2000">
              <a:solidFill>
                <a:schemeClr val="dk2"/>
              </a:solidFill>
              <a:latin typeface="Heebo" pitchFamily="2" charset="-79"/>
              <a:cs typeface="Heebo" pitchFamily="2" charset="-79"/>
            </a:endParaRPr>
          </a:p>
        </p:txBody>
      </p:sp>
      <p:sp>
        <p:nvSpPr>
          <p:cNvPr id="34" name="TextBox 33">
            <a:extLst>
              <a:ext uri="{FF2B5EF4-FFF2-40B4-BE49-F238E27FC236}">
                <a16:creationId xmlns:a16="http://schemas.microsoft.com/office/drawing/2014/main" id="{91435168-089D-7651-32A4-7D7AC0A89F8D}"/>
              </a:ext>
            </a:extLst>
          </p:cNvPr>
          <p:cNvSpPr txBox="1"/>
          <p:nvPr userDrawn="1"/>
        </p:nvSpPr>
        <p:spPr>
          <a:xfrm>
            <a:off x="7506387" y="1750516"/>
            <a:ext cx="1254776" cy="746358"/>
          </a:xfrm>
          <a:prstGeom prst="rect">
            <a:avLst/>
          </a:prstGeom>
          <a:noFill/>
        </p:spPr>
        <p:txBody>
          <a:bodyPr wrap="square">
            <a:spAutoFit/>
          </a:bodyPr>
          <a:lstStyle/>
          <a:p>
            <a:pPr marL="0" lvl="0" indent="0" algn="r" rtl="1">
              <a:lnSpc>
                <a:spcPts val="17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פתיחה:</a:t>
            </a:r>
            <a:br>
              <a:rPr lang="en-US" sz="1500" b="1" dirty="0">
                <a:solidFill>
                  <a:schemeClr val="bg2">
                    <a:lumMod val="60000"/>
                    <a:lumOff val="40000"/>
                  </a:schemeClr>
                </a:solidFill>
                <a:latin typeface="Calibri" panose="020F0502020204030204" pitchFamily="34" charset="0"/>
                <a:cs typeface="Calibri" panose="020F0502020204030204" pitchFamily="34" charset="0"/>
              </a:rPr>
            </a:br>
            <a:r>
              <a:rPr lang="he-IL" sz="1500" b="1" dirty="0">
                <a:solidFill>
                  <a:schemeClr val="bg2">
                    <a:lumMod val="60000"/>
                    <a:lumOff val="40000"/>
                  </a:schemeClr>
                </a:solidFill>
                <a:latin typeface="Calibri" panose="020F0502020204030204" pitchFamily="34" charset="0"/>
                <a:cs typeface="Calibri" panose="020F0502020204030204" pitchFamily="34" charset="0"/>
              </a:rPr>
              <a:t>מתנסים וחושבים</a:t>
            </a:r>
          </a:p>
        </p:txBody>
      </p:sp>
      <p:sp>
        <p:nvSpPr>
          <p:cNvPr id="35" name="Chevron 34">
            <a:extLst>
              <a:ext uri="{FF2B5EF4-FFF2-40B4-BE49-F238E27FC236}">
                <a16:creationId xmlns:a16="http://schemas.microsoft.com/office/drawing/2014/main" id="{720AC7AB-02A0-2DB4-9445-07CB721C545B}"/>
              </a:ext>
            </a:extLst>
          </p:cNvPr>
          <p:cNvSpPr/>
          <p:nvPr userDrawn="1"/>
        </p:nvSpPr>
        <p:spPr>
          <a:xfrm rot="10800000">
            <a:off x="7166843"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pic>
        <p:nvPicPr>
          <p:cNvPr id="36" name="Graphic 35">
            <a:extLst>
              <a:ext uri="{FF2B5EF4-FFF2-40B4-BE49-F238E27FC236}">
                <a16:creationId xmlns:a16="http://schemas.microsoft.com/office/drawing/2014/main" id="{C264B0C6-ADC1-D43A-BF4E-F40FC171AA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7141" y="1300701"/>
            <a:ext cx="406600" cy="463600"/>
          </a:xfrm>
          <a:prstGeom prst="rect">
            <a:avLst/>
          </a:prstGeom>
        </p:spPr>
      </p:pic>
      <p:sp>
        <p:nvSpPr>
          <p:cNvPr id="37" name="Chevron 36">
            <a:extLst>
              <a:ext uri="{FF2B5EF4-FFF2-40B4-BE49-F238E27FC236}">
                <a16:creationId xmlns:a16="http://schemas.microsoft.com/office/drawing/2014/main" id="{44C3737D-F2FB-9C1A-C9D5-6EBDC6C2C1F2}"/>
              </a:ext>
            </a:extLst>
          </p:cNvPr>
          <p:cNvSpPr/>
          <p:nvPr userDrawn="1"/>
        </p:nvSpPr>
        <p:spPr>
          <a:xfrm rot="10800000">
            <a:off x="5397859"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38" name="Chevron 37">
            <a:extLst>
              <a:ext uri="{FF2B5EF4-FFF2-40B4-BE49-F238E27FC236}">
                <a16:creationId xmlns:a16="http://schemas.microsoft.com/office/drawing/2014/main" id="{0D14BE3C-204D-BAC3-ECDF-C541BBA97677}"/>
              </a:ext>
            </a:extLst>
          </p:cNvPr>
          <p:cNvSpPr/>
          <p:nvPr userDrawn="1"/>
        </p:nvSpPr>
        <p:spPr>
          <a:xfrm rot="10800000">
            <a:off x="3610825"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39" name="Chevron 38">
            <a:extLst>
              <a:ext uri="{FF2B5EF4-FFF2-40B4-BE49-F238E27FC236}">
                <a16:creationId xmlns:a16="http://schemas.microsoft.com/office/drawing/2014/main" id="{F0AE958C-B2C2-769F-FC75-3043DE1ED3C5}"/>
              </a:ext>
            </a:extLst>
          </p:cNvPr>
          <p:cNvSpPr/>
          <p:nvPr userDrawn="1"/>
        </p:nvSpPr>
        <p:spPr>
          <a:xfrm rot="10800000">
            <a:off x="1797928"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40" name="TextBox 39">
            <a:extLst>
              <a:ext uri="{FF2B5EF4-FFF2-40B4-BE49-F238E27FC236}">
                <a16:creationId xmlns:a16="http://schemas.microsoft.com/office/drawing/2014/main" id="{79F6A8B0-3DF2-EC3C-F9A7-FAAA68A43EAE}"/>
              </a:ext>
            </a:extLst>
          </p:cNvPr>
          <p:cNvSpPr txBox="1"/>
          <p:nvPr userDrawn="1"/>
        </p:nvSpPr>
        <p:spPr>
          <a:xfrm>
            <a:off x="5724564" y="1750516"/>
            <a:ext cx="1295272" cy="553998"/>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לומדים בזוגות:</a:t>
            </a:r>
            <a:br>
              <a:rPr lang="en-US" sz="1500" b="1" dirty="0">
                <a:solidFill>
                  <a:schemeClr val="bg2">
                    <a:lumMod val="60000"/>
                    <a:lumOff val="40000"/>
                  </a:schemeClr>
                </a:solidFill>
                <a:latin typeface="Calibri" panose="020F0502020204030204" pitchFamily="34" charset="0"/>
                <a:cs typeface="Calibri" panose="020F0502020204030204" pitchFamily="34" charset="0"/>
              </a:rPr>
            </a:br>
            <a:endParaRPr lang="he-IL" sz="1500" b="1" dirty="0">
              <a:solidFill>
                <a:schemeClr val="bg2">
                  <a:lumMod val="60000"/>
                  <a:lumOff val="40000"/>
                </a:schemeClr>
              </a:solidFill>
              <a:latin typeface="Calibri" panose="020F0502020204030204" pitchFamily="34" charset="0"/>
              <a:cs typeface="Calibri" panose="020F0502020204030204" pitchFamily="34" charset="0"/>
            </a:endParaRPr>
          </a:p>
        </p:txBody>
      </p:sp>
      <p:pic>
        <p:nvPicPr>
          <p:cNvPr id="41" name="Graphic 40">
            <a:extLst>
              <a:ext uri="{FF2B5EF4-FFF2-40B4-BE49-F238E27FC236}">
                <a16:creationId xmlns:a16="http://schemas.microsoft.com/office/drawing/2014/main" id="{C592A761-79F1-6518-2D8C-2E7EAAB0A9C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21935" y="1299164"/>
            <a:ext cx="688617" cy="447743"/>
          </a:xfrm>
          <a:prstGeom prst="rect">
            <a:avLst/>
          </a:prstGeom>
        </p:spPr>
      </p:pic>
      <p:sp>
        <p:nvSpPr>
          <p:cNvPr id="42" name="TextBox 41">
            <a:extLst>
              <a:ext uri="{FF2B5EF4-FFF2-40B4-BE49-F238E27FC236}">
                <a16:creationId xmlns:a16="http://schemas.microsoft.com/office/drawing/2014/main" id="{54392E51-BDEE-C5A8-3659-53A9B28FB4EE}"/>
              </a:ext>
            </a:extLst>
          </p:cNvPr>
          <p:cNvSpPr txBox="1"/>
          <p:nvPr userDrawn="1"/>
        </p:nvSpPr>
        <p:spPr>
          <a:xfrm>
            <a:off x="3952481" y="1750516"/>
            <a:ext cx="1295272" cy="323165"/>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חוקרים בזוג</a:t>
            </a:r>
          </a:p>
        </p:txBody>
      </p:sp>
      <p:pic>
        <p:nvPicPr>
          <p:cNvPr id="43" name="Graphic 42">
            <a:extLst>
              <a:ext uri="{FF2B5EF4-FFF2-40B4-BE49-F238E27FC236}">
                <a16:creationId xmlns:a16="http://schemas.microsoft.com/office/drawing/2014/main" id="{127F884A-6560-2563-ED84-85CE9CEE0C42}"/>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4639740" y="1277540"/>
            <a:ext cx="470825" cy="466903"/>
          </a:xfrm>
          <a:prstGeom prst="rect">
            <a:avLst/>
          </a:prstGeom>
        </p:spPr>
      </p:pic>
      <p:pic>
        <p:nvPicPr>
          <p:cNvPr id="44" name="Graphic 43">
            <a:extLst>
              <a:ext uri="{FF2B5EF4-FFF2-40B4-BE49-F238E27FC236}">
                <a16:creationId xmlns:a16="http://schemas.microsoft.com/office/drawing/2014/main" id="{795FCFA3-9940-134D-4213-DB6B9BE3E7C7}"/>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85244" y="1283711"/>
            <a:ext cx="453082" cy="442007"/>
          </a:xfrm>
          <a:prstGeom prst="rect">
            <a:avLst/>
          </a:prstGeom>
        </p:spPr>
      </p:pic>
      <p:sp>
        <p:nvSpPr>
          <p:cNvPr id="45" name="TextBox 44">
            <a:extLst>
              <a:ext uri="{FF2B5EF4-FFF2-40B4-BE49-F238E27FC236}">
                <a16:creationId xmlns:a16="http://schemas.microsoft.com/office/drawing/2014/main" id="{E40AF8D7-287F-3CEF-9697-6C3DF7B8F39E}"/>
              </a:ext>
            </a:extLst>
          </p:cNvPr>
          <p:cNvSpPr txBox="1"/>
          <p:nvPr userDrawn="1"/>
        </p:nvSpPr>
        <p:spPr>
          <a:xfrm>
            <a:off x="2141592" y="1750516"/>
            <a:ext cx="1295272" cy="67210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הצגת הנתונים והמסקנות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sp>
        <p:nvSpPr>
          <p:cNvPr id="46" name="Rectangle: Rounded Corners 48">
            <a:extLst>
              <a:ext uri="{FF2B5EF4-FFF2-40B4-BE49-F238E27FC236}">
                <a16:creationId xmlns:a16="http://schemas.microsoft.com/office/drawing/2014/main" id="{2889BD3F-26B1-F888-C5DE-D676D9ACC9C8}"/>
              </a:ext>
            </a:extLst>
          </p:cNvPr>
          <p:cNvSpPr/>
          <p:nvPr userDrawn="1"/>
        </p:nvSpPr>
        <p:spPr>
          <a:xfrm rot="10800000">
            <a:off x="330604" y="1137325"/>
            <a:ext cx="1339880" cy="2015526"/>
          </a:xfrm>
          <a:prstGeom prst="roundRect">
            <a:avLst>
              <a:gd name="adj" fmla="val 8732"/>
            </a:avLst>
          </a:prstGeom>
          <a:gradFill>
            <a:gsLst>
              <a:gs pos="0">
                <a:schemeClr val="accent1">
                  <a:lumMod val="20000"/>
                  <a:lumOff val="80000"/>
                  <a:alpha val="28000"/>
                </a:schemeClr>
              </a:gs>
              <a:gs pos="100000">
                <a:srgbClr val="79A7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47" name="TextBox 46">
            <a:extLst>
              <a:ext uri="{FF2B5EF4-FFF2-40B4-BE49-F238E27FC236}">
                <a16:creationId xmlns:a16="http://schemas.microsoft.com/office/drawing/2014/main" id="{156F8941-070A-F462-A7EF-0044B8CFFE48}"/>
              </a:ext>
            </a:extLst>
          </p:cNvPr>
          <p:cNvSpPr txBox="1"/>
          <p:nvPr userDrawn="1"/>
        </p:nvSpPr>
        <p:spPr>
          <a:xfrm>
            <a:off x="334596" y="1750516"/>
            <a:ext cx="1295272" cy="86446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גיבוש המלצה אישית וכיתתית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pic>
        <p:nvPicPr>
          <p:cNvPr id="48" name="Graphic 47">
            <a:extLst>
              <a:ext uri="{FF2B5EF4-FFF2-40B4-BE49-F238E27FC236}">
                <a16:creationId xmlns:a16="http://schemas.microsoft.com/office/drawing/2014/main" id="{DD777330-5048-97FD-DEEC-83AC020AA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61828" y="1221614"/>
            <a:ext cx="458426" cy="536715"/>
          </a:xfrm>
          <a:prstGeom prst="rect">
            <a:avLst/>
          </a:prstGeom>
        </p:spPr>
      </p:pic>
      <p:pic>
        <p:nvPicPr>
          <p:cNvPr id="49" name="Graphic 48">
            <a:extLst>
              <a:ext uri="{FF2B5EF4-FFF2-40B4-BE49-F238E27FC236}">
                <a16:creationId xmlns:a16="http://schemas.microsoft.com/office/drawing/2014/main" id="{18AD439C-4E4F-5463-C433-D2CFC9A42B8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2871903" y="3438671"/>
            <a:ext cx="3287495" cy="1542073"/>
          </a:xfrm>
          <a:prstGeom prst="rect">
            <a:avLst/>
          </a:prstGeom>
        </p:spPr>
      </p:pic>
      <p:pic>
        <p:nvPicPr>
          <p:cNvPr id="50" name="Graphic 49">
            <a:extLst>
              <a:ext uri="{FF2B5EF4-FFF2-40B4-BE49-F238E27FC236}">
                <a16:creationId xmlns:a16="http://schemas.microsoft.com/office/drawing/2014/main" id="{B1298B34-3862-D851-1FE2-B6C64F7A957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1463040" y="4150701"/>
            <a:ext cx="1249313" cy="815878"/>
          </a:xfrm>
          <a:prstGeom prst="rect">
            <a:avLst/>
          </a:prstGeom>
        </p:spPr>
      </p:pic>
      <p:pic>
        <p:nvPicPr>
          <p:cNvPr id="51" name="Graphic 50">
            <a:extLst>
              <a:ext uri="{FF2B5EF4-FFF2-40B4-BE49-F238E27FC236}">
                <a16:creationId xmlns:a16="http://schemas.microsoft.com/office/drawing/2014/main" id="{E472F939-8E5E-D772-146F-B93AB13BFB6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773875" y="3989062"/>
            <a:ext cx="2015985" cy="1001808"/>
          </a:xfrm>
          <a:prstGeom prst="rect">
            <a:avLst/>
          </a:prstGeom>
        </p:spPr>
      </p:pic>
      <p:sp>
        <p:nvSpPr>
          <p:cNvPr id="52" name="Rectangle: Rounded Corners 48">
            <a:extLst>
              <a:ext uri="{FF2B5EF4-FFF2-40B4-BE49-F238E27FC236}">
                <a16:creationId xmlns:a16="http://schemas.microsoft.com/office/drawing/2014/main" id="{5EF5D53C-3E8C-AE4D-8511-2556D1C7623F}"/>
              </a:ext>
            </a:extLst>
          </p:cNvPr>
          <p:cNvSpPr/>
          <p:nvPr userDrawn="1"/>
        </p:nvSpPr>
        <p:spPr>
          <a:xfrm rot="10800000">
            <a:off x="5743377"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53" name="Rectangle: Rounded Corners 48">
            <a:extLst>
              <a:ext uri="{FF2B5EF4-FFF2-40B4-BE49-F238E27FC236}">
                <a16:creationId xmlns:a16="http://schemas.microsoft.com/office/drawing/2014/main" id="{D20F0494-A809-49D7-5487-982878446E21}"/>
              </a:ext>
            </a:extLst>
          </p:cNvPr>
          <p:cNvSpPr/>
          <p:nvPr userDrawn="1"/>
        </p:nvSpPr>
        <p:spPr>
          <a:xfrm rot="10800000">
            <a:off x="3939515"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54" name="TextBox 53">
            <a:extLst>
              <a:ext uri="{FF2B5EF4-FFF2-40B4-BE49-F238E27FC236}">
                <a16:creationId xmlns:a16="http://schemas.microsoft.com/office/drawing/2014/main" id="{EA5A1A8D-9157-5246-3F43-D7B52C67F4BB}"/>
              </a:ext>
            </a:extLst>
          </p:cNvPr>
          <p:cNvSpPr txBox="1"/>
          <p:nvPr userDrawn="1"/>
        </p:nvSpPr>
        <p:spPr>
          <a:xfrm>
            <a:off x="2035471" y="2123695"/>
            <a:ext cx="1401393" cy="492443"/>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9"/>
                </a:solidFill>
                <a:latin typeface="Calibri" panose="020F0502020204030204" pitchFamily="34" charset="0"/>
                <a:cs typeface="Calibri" panose="020F0502020204030204" pitchFamily="34" charset="0"/>
              </a:rPr>
              <a:t>"נאום מעלית"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 כרזה </a:t>
            </a:r>
            <a:endParaRPr lang="aa-ET" sz="1300" dirty="0">
              <a:solidFill>
                <a:srgbClr val="4352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23869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Google Shape;124;p26">
            <a:extLst>
              <a:ext uri="{FF2B5EF4-FFF2-40B4-BE49-F238E27FC236}">
                <a16:creationId xmlns:a16="http://schemas.microsoft.com/office/drawing/2014/main" id="{B67B4133-3D71-B3C8-1F8E-1BDE13F21EC0}"/>
              </a:ext>
            </a:extLst>
          </p:cNvPr>
          <p:cNvSpPr txBox="1"/>
          <p:nvPr userDrawn="1"/>
        </p:nvSpPr>
        <p:spPr>
          <a:xfrm>
            <a:off x="6183584" y="829592"/>
            <a:ext cx="2592447" cy="113874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700" b="1" dirty="0">
                <a:solidFill>
                  <a:srgbClr val="79A742"/>
                </a:solidFill>
                <a:latin typeface="Calibri" panose="020F0502020204030204" pitchFamily="34" charset="0"/>
                <a:cs typeface="Calibri" panose="020F0502020204030204" pitchFamily="34" charset="0"/>
              </a:rPr>
              <a:t>שמש אסוציאציות: </a:t>
            </a:r>
            <a:endParaRPr sz="1700" b="1" dirty="0">
              <a:solidFill>
                <a:srgbClr val="79A742"/>
              </a:solidFill>
              <a:latin typeface="Calibri" panose="020F0502020204030204" pitchFamily="34" charset="0"/>
              <a:cs typeface="Calibri" panose="020F0502020204030204" pitchFamily="34" charset="0"/>
            </a:endParaRPr>
          </a:p>
          <a:p>
            <a:pPr marL="0" lvl="0" indent="0" algn="r" rtl="1">
              <a:spcBef>
                <a:spcPts val="0"/>
              </a:spcBef>
              <a:spcAft>
                <a:spcPts val="0"/>
              </a:spcAft>
              <a:buNone/>
            </a:pPr>
            <a:r>
              <a:rPr lang="x-none" sz="1500" dirty="0">
                <a:solidFill>
                  <a:srgbClr val="435268"/>
                </a:solidFill>
                <a:latin typeface="Calibri" panose="020F0502020204030204" pitchFamily="34" charset="0"/>
                <a:cs typeface="Calibri" panose="020F0502020204030204" pitchFamily="34" charset="0"/>
              </a:rPr>
              <a:t>כתבו את10 </a:t>
            </a:r>
            <a:r>
              <a:rPr lang="he-IL" sz="1500" dirty="0">
                <a:solidFill>
                  <a:srgbClr val="435268"/>
                </a:solidFill>
                <a:latin typeface="Calibri" panose="020F0502020204030204" pitchFamily="34" charset="0"/>
                <a:cs typeface="Calibri" panose="020F0502020204030204" pitchFamily="34" charset="0"/>
              </a:rPr>
              <a:t> </a:t>
            </a:r>
            <a:r>
              <a:rPr lang="x-none" sz="1500" dirty="0">
                <a:solidFill>
                  <a:srgbClr val="435268"/>
                </a:solidFill>
                <a:latin typeface="Calibri" panose="020F0502020204030204" pitchFamily="34" charset="0"/>
                <a:cs typeface="Calibri" panose="020F0502020204030204" pitchFamily="34" charset="0"/>
              </a:rPr>
              <a:t>המילים הראשונות </a:t>
            </a:r>
            <a:br>
              <a:rPr lang="en-US" sz="1500" dirty="0">
                <a:solidFill>
                  <a:srgbClr val="435268"/>
                </a:solidFill>
                <a:latin typeface="Calibri" panose="020F0502020204030204" pitchFamily="34" charset="0"/>
                <a:cs typeface="Calibri" panose="020F0502020204030204" pitchFamily="34" charset="0"/>
              </a:rPr>
            </a:br>
            <a:r>
              <a:rPr lang="x-none" sz="1500" dirty="0">
                <a:solidFill>
                  <a:srgbClr val="435268"/>
                </a:solidFill>
                <a:latin typeface="Calibri" panose="020F0502020204030204" pitchFamily="34" charset="0"/>
                <a:cs typeface="Calibri" panose="020F0502020204030204" pitchFamily="34" charset="0"/>
              </a:rPr>
              <a:t>שעולות בראשכם</a:t>
            </a:r>
            <a:r>
              <a:rPr lang="he-IL" sz="1500" dirty="0">
                <a:solidFill>
                  <a:srgbClr val="435268"/>
                </a:solidFill>
                <a:latin typeface="Calibri" panose="020F0502020204030204" pitchFamily="34" charset="0"/>
                <a:cs typeface="Calibri" panose="020F0502020204030204" pitchFamily="34" charset="0"/>
              </a:rPr>
              <a:t>, </a:t>
            </a:r>
            <a:r>
              <a:rPr lang="x-none" sz="1500" dirty="0">
                <a:solidFill>
                  <a:srgbClr val="435268"/>
                </a:solidFill>
                <a:latin typeface="Calibri" panose="020F0502020204030204" pitchFamily="34" charset="0"/>
                <a:cs typeface="Calibri" panose="020F0502020204030204" pitchFamily="34" charset="0"/>
              </a:rPr>
              <a:t>בנושא </a:t>
            </a:r>
            <a:br>
              <a:rPr lang="en-US" sz="1500" dirty="0">
                <a:solidFill>
                  <a:srgbClr val="435268"/>
                </a:solidFill>
                <a:latin typeface="Calibri" panose="020F0502020204030204" pitchFamily="34" charset="0"/>
                <a:cs typeface="Calibri" panose="020F0502020204030204" pitchFamily="34" charset="0"/>
              </a:rPr>
            </a:br>
            <a:r>
              <a:rPr lang="x-none" sz="1500" b="1" dirty="0">
                <a:solidFill>
                  <a:srgbClr val="435268"/>
                </a:solidFill>
                <a:latin typeface="Calibri" panose="020F0502020204030204" pitchFamily="34" charset="0"/>
                <a:cs typeface="Calibri" panose="020F0502020204030204" pitchFamily="34" charset="0"/>
              </a:rPr>
              <a:t>תנועה במרחב העירוני</a:t>
            </a:r>
            <a:endParaRPr sz="1500" b="1" dirty="0">
              <a:solidFill>
                <a:srgbClr val="435268"/>
              </a:solidFill>
              <a:latin typeface="Calibri" panose="020F0502020204030204" pitchFamily="34" charset="0"/>
              <a:cs typeface="Calibri" panose="020F0502020204030204" pitchFamily="34" charset="0"/>
            </a:endParaRPr>
          </a:p>
        </p:txBody>
      </p:sp>
      <p:sp>
        <p:nvSpPr>
          <p:cNvPr id="7" name="Rectangle: Rounded Corners 48">
            <a:extLst>
              <a:ext uri="{FF2B5EF4-FFF2-40B4-BE49-F238E27FC236}">
                <a16:creationId xmlns:a16="http://schemas.microsoft.com/office/drawing/2014/main" id="{324F8366-CAD6-2F22-2210-87BD79D0636E}"/>
              </a:ext>
            </a:extLst>
          </p:cNvPr>
          <p:cNvSpPr/>
          <p:nvPr userDrawn="1"/>
        </p:nvSpPr>
        <p:spPr>
          <a:xfrm rot="16200000">
            <a:off x="7203353" y="-872274"/>
            <a:ext cx="340591" cy="2713199"/>
          </a:xfrm>
          <a:prstGeom prst="roundRect">
            <a:avLst>
              <a:gd name="adj" fmla="val 8732"/>
            </a:avLst>
          </a:prstGeom>
          <a:gradFill>
            <a:gsLst>
              <a:gs pos="0">
                <a:schemeClr val="accent1">
                  <a:lumMod val="20000"/>
                  <a:lumOff val="80000"/>
                  <a:alpha val="28000"/>
                </a:schemeClr>
              </a:gs>
              <a:gs pos="100000">
                <a:schemeClr val="accent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8" name="TextBox 7">
            <a:extLst>
              <a:ext uri="{FF2B5EF4-FFF2-40B4-BE49-F238E27FC236}">
                <a16:creationId xmlns:a16="http://schemas.microsoft.com/office/drawing/2014/main" id="{B78927D5-745C-4D57-4E90-E3DEED4A7880}"/>
              </a:ext>
            </a:extLst>
          </p:cNvPr>
          <p:cNvSpPr txBox="1"/>
          <p:nvPr userDrawn="1"/>
        </p:nvSpPr>
        <p:spPr>
          <a:xfrm>
            <a:off x="6789906" y="323758"/>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פתיחה: חושבים</a:t>
            </a:r>
          </a:p>
        </p:txBody>
      </p:sp>
      <p:pic>
        <p:nvPicPr>
          <p:cNvPr id="9" name="Graphic 8">
            <a:extLst>
              <a:ext uri="{FF2B5EF4-FFF2-40B4-BE49-F238E27FC236}">
                <a16:creationId xmlns:a16="http://schemas.microsoft.com/office/drawing/2014/main" id="{3CC3D40D-20B1-6388-D251-77365C783A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97189" y="183323"/>
            <a:ext cx="406600" cy="463600"/>
          </a:xfrm>
          <a:prstGeom prst="rect">
            <a:avLst/>
          </a:prstGeom>
        </p:spPr>
      </p:pic>
      <p:pic>
        <p:nvPicPr>
          <p:cNvPr id="10" name="Graphic 9">
            <a:extLst>
              <a:ext uri="{FF2B5EF4-FFF2-40B4-BE49-F238E27FC236}">
                <a16:creationId xmlns:a16="http://schemas.microsoft.com/office/drawing/2014/main" id="{C8675228-B9D0-33E3-A019-409A230CEB3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42907" y="1774807"/>
            <a:ext cx="1871737" cy="1808746"/>
          </a:xfrm>
          <a:prstGeom prst="rect">
            <a:avLst/>
          </a:prstGeom>
        </p:spPr>
      </p:pic>
      <p:sp>
        <p:nvSpPr>
          <p:cNvPr id="11" name="TextBox 10">
            <a:extLst>
              <a:ext uri="{FF2B5EF4-FFF2-40B4-BE49-F238E27FC236}">
                <a16:creationId xmlns:a16="http://schemas.microsoft.com/office/drawing/2014/main" id="{5D713448-34EE-BAF2-4F77-CC618CAAEFFB}"/>
              </a:ext>
            </a:extLst>
          </p:cNvPr>
          <p:cNvSpPr txBox="1"/>
          <p:nvPr userDrawn="1"/>
        </p:nvSpPr>
        <p:spPr>
          <a:xfrm>
            <a:off x="2767365" y="2426311"/>
            <a:ext cx="1434830" cy="557204"/>
          </a:xfrm>
          <a:prstGeom prst="rect">
            <a:avLst/>
          </a:prstGeom>
          <a:noFill/>
        </p:spPr>
        <p:txBody>
          <a:bodyPr wrap="square">
            <a:spAutoFit/>
          </a:bodyPr>
          <a:lstStyle/>
          <a:p>
            <a:pPr marL="0" lvl="0" indent="0" algn="ctr" rtl="1">
              <a:lnSpc>
                <a:spcPts val="1800"/>
              </a:lnSpc>
              <a:spcBef>
                <a:spcPts val="0"/>
              </a:spcBef>
              <a:spcAft>
                <a:spcPts val="0"/>
              </a:spcAft>
              <a:buNone/>
            </a:pPr>
            <a:r>
              <a:rPr lang="he-IL" sz="1800" dirty="0">
                <a:solidFill>
                  <a:srgbClr val="435268"/>
                </a:solidFill>
                <a:latin typeface="Calibri" panose="020F0502020204030204" pitchFamily="34" charset="0"/>
                <a:cs typeface="Calibri" panose="020F0502020204030204" pitchFamily="34" charset="0"/>
              </a:rPr>
              <a:t>תנועה במרחב העירוני </a:t>
            </a:r>
          </a:p>
        </p:txBody>
      </p:sp>
      <p:pic>
        <p:nvPicPr>
          <p:cNvPr id="12" name="Graphic 11">
            <a:extLst>
              <a:ext uri="{FF2B5EF4-FFF2-40B4-BE49-F238E27FC236}">
                <a16:creationId xmlns:a16="http://schemas.microsoft.com/office/drawing/2014/main" id="{A1936909-297E-E01B-4611-971CC9000BD7}"/>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r="13616" b="9907"/>
          <a:stretch/>
        </p:blipFill>
        <p:spPr>
          <a:xfrm>
            <a:off x="6239023" y="2113834"/>
            <a:ext cx="2904977" cy="3029666"/>
          </a:xfrm>
          <a:prstGeom prst="rect">
            <a:avLst/>
          </a:prstGeom>
        </p:spPr>
      </p:pic>
      <p:pic>
        <p:nvPicPr>
          <p:cNvPr id="13" name="Graphic 12">
            <a:extLst>
              <a:ext uri="{FF2B5EF4-FFF2-40B4-BE49-F238E27FC236}">
                <a16:creationId xmlns:a16="http://schemas.microsoft.com/office/drawing/2014/main" id="{F14E0EA4-F1F8-2769-6553-2C8B6F668CB7}"/>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382133">
            <a:off x="3130850" y="1295405"/>
            <a:ext cx="646572" cy="83815"/>
          </a:xfrm>
          <a:prstGeom prst="rect">
            <a:avLst/>
          </a:prstGeom>
        </p:spPr>
      </p:pic>
      <p:pic>
        <p:nvPicPr>
          <p:cNvPr id="14" name="Graphic 13">
            <a:extLst>
              <a:ext uri="{FF2B5EF4-FFF2-40B4-BE49-F238E27FC236}">
                <a16:creationId xmlns:a16="http://schemas.microsoft.com/office/drawing/2014/main" id="{5B286C44-F847-3602-1C5D-5F88534552EF}"/>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8619496">
            <a:off x="4039960" y="1568992"/>
            <a:ext cx="646572" cy="83815"/>
          </a:xfrm>
          <a:prstGeom prst="rect">
            <a:avLst/>
          </a:prstGeom>
        </p:spPr>
      </p:pic>
      <p:pic>
        <p:nvPicPr>
          <p:cNvPr id="15" name="Graphic 14">
            <a:extLst>
              <a:ext uri="{FF2B5EF4-FFF2-40B4-BE49-F238E27FC236}">
                <a16:creationId xmlns:a16="http://schemas.microsoft.com/office/drawing/2014/main" id="{E607120A-7A51-A27C-4609-4456601A8EE1}"/>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842365">
            <a:off x="4569573" y="2454886"/>
            <a:ext cx="646572" cy="83815"/>
          </a:xfrm>
          <a:prstGeom prst="rect">
            <a:avLst/>
          </a:prstGeom>
        </p:spPr>
      </p:pic>
      <p:pic>
        <p:nvPicPr>
          <p:cNvPr id="16" name="Graphic 15">
            <a:extLst>
              <a:ext uri="{FF2B5EF4-FFF2-40B4-BE49-F238E27FC236}">
                <a16:creationId xmlns:a16="http://schemas.microsoft.com/office/drawing/2014/main" id="{E6A70E9B-8AA0-8E80-C861-CD955AAAE3B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3785211">
            <a:off x="2203225" y="1551393"/>
            <a:ext cx="646572" cy="83815"/>
          </a:xfrm>
          <a:prstGeom prst="rect">
            <a:avLst/>
          </a:prstGeom>
        </p:spPr>
      </p:pic>
      <p:pic>
        <p:nvPicPr>
          <p:cNvPr id="17" name="Graphic 16">
            <a:extLst>
              <a:ext uri="{FF2B5EF4-FFF2-40B4-BE49-F238E27FC236}">
                <a16:creationId xmlns:a16="http://schemas.microsoft.com/office/drawing/2014/main" id="{8D42CF25-FA46-0C46-168D-C5C25190C16B}"/>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1569189">
            <a:off x="1701073" y="2328500"/>
            <a:ext cx="646572" cy="83815"/>
          </a:xfrm>
          <a:prstGeom prst="rect">
            <a:avLst/>
          </a:prstGeom>
        </p:spPr>
      </p:pic>
      <p:pic>
        <p:nvPicPr>
          <p:cNvPr id="18" name="Graphic 17">
            <a:extLst>
              <a:ext uri="{FF2B5EF4-FFF2-40B4-BE49-F238E27FC236}">
                <a16:creationId xmlns:a16="http://schemas.microsoft.com/office/drawing/2014/main" id="{D1E12CB3-EE02-45AD-DA93-80FA64F09DF2}"/>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3130849" y="3996984"/>
            <a:ext cx="646572" cy="83815"/>
          </a:xfrm>
          <a:prstGeom prst="rect">
            <a:avLst/>
          </a:prstGeom>
        </p:spPr>
      </p:pic>
      <p:pic>
        <p:nvPicPr>
          <p:cNvPr id="19" name="Graphic 18">
            <a:extLst>
              <a:ext uri="{FF2B5EF4-FFF2-40B4-BE49-F238E27FC236}">
                <a16:creationId xmlns:a16="http://schemas.microsoft.com/office/drawing/2014/main" id="{F030245F-0E91-55F4-898E-B22149ACFF80}"/>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646458">
            <a:off x="3928331" y="3772279"/>
            <a:ext cx="646572" cy="83815"/>
          </a:xfrm>
          <a:prstGeom prst="rect">
            <a:avLst/>
          </a:prstGeom>
        </p:spPr>
      </p:pic>
      <p:pic>
        <p:nvPicPr>
          <p:cNvPr id="20" name="Graphic 19">
            <a:extLst>
              <a:ext uri="{FF2B5EF4-FFF2-40B4-BE49-F238E27FC236}">
                <a16:creationId xmlns:a16="http://schemas.microsoft.com/office/drawing/2014/main" id="{74CE760B-88AE-50EB-CBE7-5693F6FCF683}"/>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8244662">
            <a:off x="2192606" y="3729686"/>
            <a:ext cx="646572" cy="83815"/>
          </a:xfrm>
          <a:prstGeom prst="rect">
            <a:avLst/>
          </a:prstGeom>
        </p:spPr>
      </p:pic>
      <p:pic>
        <p:nvPicPr>
          <p:cNvPr id="21" name="Graphic 20">
            <a:extLst>
              <a:ext uri="{FF2B5EF4-FFF2-40B4-BE49-F238E27FC236}">
                <a16:creationId xmlns:a16="http://schemas.microsoft.com/office/drawing/2014/main" id="{1C06286F-A816-7A94-3A80-44B1BB052C07}"/>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9231421">
            <a:off x="1832127" y="3085317"/>
            <a:ext cx="646572" cy="83815"/>
          </a:xfrm>
          <a:prstGeom prst="rect">
            <a:avLst/>
          </a:prstGeom>
        </p:spPr>
      </p:pic>
      <p:pic>
        <p:nvPicPr>
          <p:cNvPr id="22" name="Graphic 21">
            <a:extLst>
              <a:ext uri="{FF2B5EF4-FFF2-40B4-BE49-F238E27FC236}">
                <a16:creationId xmlns:a16="http://schemas.microsoft.com/office/drawing/2014/main" id="{BCEEEB48-8CFA-415C-C955-168A7B581A2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889973">
            <a:off x="4341545" y="3198868"/>
            <a:ext cx="646572" cy="83815"/>
          </a:xfrm>
          <a:prstGeom prst="rect">
            <a:avLst/>
          </a:prstGeom>
        </p:spPr>
      </p:pic>
    </p:spTree>
    <p:extLst>
      <p:ext uri="{BB962C8B-B14F-4D97-AF65-F5344CB8AC3E}">
        <p14:creationId xmlns:p14="http://schemas.microsoft.com/office/powerpoint/2010/main" val="379379214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6" name="Rectangle: Rounded Corners 48">
            <a:extLst>
              <a:ext uri="{FF2B5EF4-FFF2-40B4-BE49-F238E27FC236}">
                <a16:creationId xmlns:a16="http://schemas.microsoft.com/office/drawing/2014/main" id="{5B0AC743-747E-67D9-EAE8-EE0D585FD73B}"/>
              </a:ext>
            </a:extLst>
          </p:cNvPr>
          <p:cNvSpPr/>
          <p:nvPr userDrawn="1"/>
        </p:nvSpPr>
        <p:spPr>
          <a:xfrm rot="16200000">
            <a:off x="7171733" y="-966521"/>
            <a:ext cx="370524" cy="2710411"/>
          </a:xfrm>
          <a:prstGeom prst="roundRect">
            <a:avLst>
              <a:gd name="adj" fmla="val 8732"/>
            </a:avLst>
          </a:prstGeom>
          <a:gradFill>
            <a:gsLst>
              <a:gs pos="99000">
                <a:srgbClr val="64B2D3"/>
              </a:gs>
              <a:gs pos="0">
                <a:schemeClr val="accent1">
                  <a:lumMod val="20000"/>
                  <a:lumOff val="80000"/>
                  <a:alpha val="2792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084916" y="218854"/>
            <a:ext cx="2103022"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הצגת הנתונים והמסקנות</a:t>
            </a:r>
          </a:p>
        </p:txBody>
      </p:sp>
      <p:pic>
        <p:nvPicPr>
          <p:cNvPr id="8" name="Graphic 7">
            <a:extLst>
              <a:ext uri="{FF2B5EF4-FFF2-40B4-BE49-F238E27FC236}">
                <a16:creationId xmlns:a16="http://schemas.microsoft.com/office/drawing/2014/main" id="{1D91ED9E-9E2B-1707-2E69-037FDDB55C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40392" y="148566"/>
            <a:ext cx="453082" cy="442007"/>
          </a:xfrm>
          <a:prstGeom prst="rect">
            <a:avLst/>
          </a:prstGeom>
        </p:spPr>
      </p:pic>
      <p:sp>
        <p:nvSpPr>
          <p:cNvPr id="9" name="TextBox 8">
            <a:extLst>
              <a:ext uri="{FF2B5EF4-FFF2-40B4-BE49-F238E27FC236}">
                <a16:creationId xmlns:a16="http://schemas.microsoft.com/office/drawing/2014/main" id="{71EE7243-B067-86E3-C32E-7E8096297D79}"/>
              </a:ext>
            </a:extLst>
          </p:cNvPr>
          <p:cNvSpPr txBox="1"/>
          <p:nvPr userDrawn="1"/>
        </p:nvSpPr>
        <p:spPr>
          <a:xfrm>
            <a:off x="4247802" y="864531"/>
            <a:ext cx="4572000" cy="338554"/>
          </a:xfrm>
          <a:prstGeom prst="rect">
            <a:avLst/>
          </a:prstGeom>
          <a:noFill/>
        </p:spPr>
        <p:txBody>
          <a:bodyPr wrap="square">
            <a:spAutoFit/>
          </a:bodyPr>
          <a:lstStyle/>
          <a:p>
            <a:pPr marL="0" lvl="0" indent="0" algn="r" rtl="1">
              <a:spcBef>
                <a:spcPts val="0"/>
              </a:spcBef>
              <a:spcAft>
                <a:spcPts val="0"/>
              </a:spcAft>
              <a:buNone/>
            </a:pPr>
            <a:r>
              <a:rPr lang="he-IL" sz="1600" dirty="0">
                <a:solidFill>
                  <a:srgbClr val="435269"/>
                </a:solidFill>
                <a:latin typeface="Calibri" panose="020F0502020204030204" pitchFamily="34" charset="0"/>
                <a:cs typeface="Calibri" panose="020F0502020204030204" pitchFamily="34" charset="0"/>
              </a:rPr>
              <a:t>יוצרים שני תוצרים להצגה </a:t>
            </a:r>
            <a:r>
              <a:rPr lang="he-IL" sz="1600" b="1" dirty="0">
                <a:solidFill>
                  <a:srgbClr val="435269"/>
                </a:solidFill>
                <a:latin typeface="Calibri" panose="020F0502020204030204" pitchFamily="34" charset="0"/>
                <a:cs typeface="Calibri" panose="020F0502020204030204" pitchFamily="34" charset="0"/>
              </a:rPr>
              <a:t>בזוגות</a:t>
            </a:r>
          </a:p>
        </p:txBody>
      </p:sp>
      <p:sp>
        <p:nvSpPr>
          <p:cNvPr id="10" name="Rectangle: Rounded Corners 48">
            <a:extLst>
              <a:ext uri="{FF2B5EF4-FFF2-40B4-BE49-F238E27FC236}">
                <a16:creationId xmlns:a16="http://schemas.microsoft.com/office/drawing/2014/main" id="{9CA7EE3F-3DC7-7795-034D-39317B85F3ED}"/>
              </a:ext>
            </a:extLst>
          </p:cNvPr>
          <p:cNvSpPr/>
          <p:nvPr userDrawn="1"/>
        </p:nvSpPr>
        <p:spPr>
          <a:xfrm rot="5400000">
            <a:off x="6309625" y="-374268"/>
            <a:ext cx="664947" cy="4140199"/>
          </a:xfrm>
          <a:prstGeom prst="roundRect">
            <a:avLst>
              <a:gd name="adj" fmla="val 8732"/>
            </a:avLst>
          </a:prstGeom>
          <a:gradFill>
            <a:gsLst>
              <a:gs pos="99000">
                <a:srgbClr val="64B2D3">
                  <a:alpha val="40000"/>
                </a:srgbClr>
              </a:gs>
              <a:gs pos="0">
                <a:schemeClr val="accent1">
                  <a:lumMod val="20000"/>
                  <a:lumOff val="80000"/>
                  <a:alpha val="2792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1" name="TextBox 10">
            <a:extLst>
              <a:ext uri="{FF2B5EF4-FFF2-40B4-BE49-F238E27FC236}">
                <a16:creationId xmlns:a16="http://schemas.microsoft.com/office/drawing/2014/main" id="{A7151E03-B27B-0745-AB26-6E18EEDE90B7}"/>
              </a:ext>
            </a:extLst>
          </p:cNvPr>
          <p:cNvSpPr txBox="1"/>
          <p:nvPr userDrawn="1"/>
        </p:nvSpPr>
        <p:spPr>
          <a:xfrm>
            <a:off x="8313608" y="1418849"/>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1</a:t>
            </a:r>
            <a:endParaRPr lang="aa-ET" sz="3000" dirty="0">
              <a:solidFill>
                <a:srgbClr val="435269"/>
              </a:solidFill>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02AB65DA-B238-E4EB-A8BA-25BE3847BAD1}"/>
              </a:ext>
            </a:extLst>
          </p:cNvPr>
          <p:cNvSpPr txBox="1"/>
          <p:nvPr userDrawn="1"/>
        </p:nvSpPr>
        <p:spPr>
          <a:xfrm>
            <a:off x="3820850" y="1427162"/>
            <a:ext cx="4617720" cy="528350"/>
          </a:xfrm>
          <a:prstGeom prst="rect">
            <a:avLst/>
          </a:prstGeom>
          <a:noFill/>
        </p:spPr>
        <p:txBody>
          <a:bodyPr wrap="square">
            <a:spAutoFit/>
          </a:bodyPr>
          <a:lstStyle/>
          <a:p>
            <a:pPr marL="139700" lvl="0" algn="r" rtl="1">
              <a:lnSpc>
                <a:spcPts val="1700"/>
              </a:lnSpc>
              <a:spcBef>
                <a:spcPts val="0"/>
              </a:spcBef>
              <a:spcAft>
                <a:spcPts val="0"/>
              </a:spcAft>
              <a:buClr>
                <a:schemeClr val="dk1"/>
              </a:buClr>
              <a:buSzPts val="1400"/>
            </a:pPr>
            <a:r>
              <a:rPr lang="he-IL" sz="1300" dirty="0">
                <a:solidFill>
                  <a:srgbClr val="435269"/>
                </a:solidFill>
                <a:latin typeface="Calibri" panose="020F0502020204030204" pitchFamily="34" charset="0"/>
                <a:cs typeface="Calibri" panose="020F0502020204030204" pitchFamily="34" charset="0"/>
              </a:rPr>
              <a:t>כותבים </a:t>
            </a:r>
            <a:r>
              <a:rPr lang="he-IL" sz="1300" b="1" dirty="0">
                <a:solidFill>
                  <a:srgbClr val="435269"/>
                </a:solidFill>
                <a:latin typeface="Calibri" panose="020F0502020204030204" pitchFamily="34" charset="0"/>
                <a:cs typeface="Calibri" panose="020F0502020204030204" pitchFamily="34" charset="0"/>
              </a:rPr>
              <a:t>"נאום מעלית"</a:t>
            </a:r>
            <a:r>
              <a:rPr lang="he-IL" sz="1300" dirty="0">
                <a:solidFill>
                  <a:srgbClr val="435269"/>
                </a:solidFill>
                <a:latin typeface="Calibri" panose="020F0502020204030204" pitchFamily="34" charset="0"/>
                <a:cs typeface="Calibri" panose="020F0502020204030204" pitchFamily="34" charset="0"/>
              </a:rPr>
              <a:t> על פי ההנחיות </a:t>
            </a:r>
            <a:r>
              <a:rPr lang="he-IL" sz="1300" u="sng" dirty="0">
                <a:solidFill>
                  <a:srgbClr val="435269"/>
                </a:solidFill>
                <a:latin typeface="Calibri" panose="020F0502020204030204" pitchFamily="34" charset="0"/>
                <a:cs typeface="Calibri" panose="020F0502020204030204" pitchFamily="34" charset="0"/>
                <a:hlinkClick r:id="rId6" action="ppaction://hlinksldjump"/>
              </a:rPr>
              <a:t>בשיקופית 31</a:t>
            </a:r>
            <a:r>
              <a:rPr lang="he-IL" sz="1300" dirty="0">
                <a:solidFill>
                  <a:srgbClr val="435269"/>
                </a:solidFill>
                <a:latin typeface="Calibri" panose="020F0502020204030204" pitchFamily="34" charset="0"/>
                <a:cs typeface="Calibri" panose="020F0502020204030204" pitchFamily="34" charset="0"/>
              </a:rPr>
              <a:t>. </a:t>
            </a:r>
          </a:p>
          <a:p>
            <a:pPr lvl="0" algn="r" rtl="1">
              <a:lnSpc>
                <a:spcPts val="1700"/>
              </a:lnSpc>
              <a:spcBef>
                <a:spcPts val="0"/>
              </a:spcBef>
              <a:spcAft>
                <a:spcPts val="0"/>
              </a:spcAft>
            </a:pPr>
            <a:r>
              <a:rPr lang="he-IL" sz="1300" dirty="0">
                <a:solidFill>
                  <a:srgbClr val="435269"/>
                </a:solidFill>
                <a:latin typeface="Calibri" panose="020F0502020204030204" pitchFamily="34" charset="0"/>
                <a:cs typeface="Calibri" panose="020F0502020204030204" pitchFamily="34" charset="0"/>
              </a:rPr>
              <a:t>    בנאום מציגים את הטיעונים שכתבתם </a:t>
            </a:r>
            <a:r>
              <a:rPr lang="he-IL" sz="1300" dirty="0">
                <a:solidFill>
                  <a:srgbClr val="435269"/>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בשיקופית מספר 26</a:t>
            </a:r>
            <a:endParaRPr lang="aa-ET" sz="1300" dirty="0">
              <a:solidFill>
                <a:srgbClr val="435269"/>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41B9732A-FAF6-8203-ED0C-E1B897D482E4}"/>
              </a:ext>
            </a:extLst>
          </p:cNvPr>
          <p:cNvCxnSpPr/>
          <p:nvPr userDrawn="1"/>
        </p:nvCxnSpPr>
        <p:spPr>
          <a:xfrm>
            <a:off x="8329352" y="1443788"/>
            <a:ext cx="0" cy="492443"/>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4" name="Rectangle: Rounded Corners 48">
            <a:extLst>
              <a:ext uri="{FF2B5EF4-FFF2-40B4-BE49-F238E27FC236}">
                <a16:creationId xmlns:a16="http://schemas.microsoft.com/office/drawing/2014/main" id="{F52E1C7D-19A7-7466-21D6-78F7C4EC2B2C}"/>
              </a:ext>
            </a:extLst>
          </p:cNvPr>
          <p:cNvSpPr/>
          <p:nvPr userDrawn="1"/>
        </p:nvSpPr>
        <p:spPr>
          <a:xfrm rot="5400000">
            <a:off x="1945213" y="-150054"/>
            <a:ext cx="664947" cy="3691771"/>
          </a:xfrm>
          <a:prstGeom prst="roundRect">
            <a:avLst>
              <a:gd name="adj" fmla="val 8732"/>
            </a:avLst>
          </a:prstGeom>
          <a:gradFill>
            <a:gsLst>
              <a:gs pos="98000">
                <a:srgbClr val="64B2D3">
                  <a:alpha val="40000"/>
                </a:srgbClr>
              </a:gs>
              <a:gs pos="0">
                <a:schemeClr val="accent1">
                  <a:lumMod val="20000"/>
                  <a:lumOff val="80000"/>
                  <a:alpha val="2792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5" name="TextBox 14">
            <a:extLst>
              <a:ext uri="{FF2B5EF4-FFF2-40B4-BE49-F238E27FC236}">
                <a16:creationId xmlns:a16="http://schemas.microsoft.com/office/drawing/2014/main" id="{3C37F148-1152-B059-9D31-CB532E90F4C8}"/>
              </a:ext>
            </a:extLst>
          </p:cNvPr>
          <p:cNvSpPr txBox="1"/>
          <p:nvPr userDrawn="1"/>
        </p:nvSpPr>
        <p:spPr>
          <a:xfrm>
            <a:off x="3857986" y="1402223"/>
            <a:ext cx="328130" cy="553998"/>
          </a:xfrm>
          <a:prstGeom prst="rect">
            <a:avLst/>
          </a:prstGeom>
          <a:noFill/>
        </p:spPr>
        <p:txBody>
          <a:bodyPr wrap="square">
            <a:spAutoFit/>
          </a:bodyPr>
          <a:lstStyle/>
          <a:p>
            <a:pPr algn="r"/>
            <a:r>
              <a:rPr lang="en-US" sz="3000" dirty="0">
                <a:solidFill>
                  <a:srgbClr val="435269"/>
                </a:solidFill>
                <a:latin typeface="Calibri Light" panose="020F0302020204030204" pitchFamily="34" charset="0"/>
                <a:cs typeface="Calibri Light" panose="020F0302020204030204" pitchFamily="34" charset="0"/>
              </a:rPr>
              <a:t>2</a:t>
            </a:r>
            <a:endParaRPr lang="aa-ET" sz="3000" dirty="0">
              <a:solidFill>
                <a:srgbClr val="435269"/>
              </a:solidFill>
              <a:latin typeface="Calibri Light" panose="020F0302020204030204" pitchFamily="34" charset="0"/>
              <a:cs typeface="Calibri Light" panose="020F0302020204030204" pitchFamily="34" charset="0"/>
            </a:endParaRPr>
          </a:p>
        </p:txBody>
      </p:sp>
      <p:cxnSp>
        <p:nvCxnSpPr>
          <p:cNvPr id="16" name="Straight Connector 15">
            <a:extLst>
              <a:ext uri="{FF2B5EF4-FFF2-40B4-BE49-F238E27FC236}">
                <a16:creationId xmlns:a16="http://schemas.microsoft.com/office/drawing/2014/main" id="{4B081C45-8F34-A507-1ED9-D0C871F2C461}"/>
              </a:ext>
            </a:extLst>
          </p:cNvPr>
          <p:cNvCxnSpPr/>
          <p:nvPr userDrawn="1"/>
        </p:nvCxnSpPr>
        <p:spPr>
          <a:xfrm>
            <a:off x="3873730" y="1443788"/>
            <a:ext cx="0" cy="492443"/>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7" name="Google Shape;454;p54">
            <a:extLst>
              <a:ext uri="{FF2B5EF4-FFF2-40B4-BE49-F238E27FC236}">
                <a16:creationId xmlns:a16="http://schemas.microsoft.com/office/drawing/2014/main" id="{A6F0A520-58CC-9640-0277-39AFDD1077DE}"/>
              </a:ext>
            </a:extLst>
          </p:cNvPr>
          <p:cNvSpPr txBox="1"/>
          <p:nvPr userDrawn="1"/>
        </p:nvSpPr>
        <p:spPr>
          <a:xfrm>
            <a:off x="1014152" y="1501525"/>
            <a:ext cx="2982960" cy="384690"/>
          </a:xfrm>
          <a:prstGeom prst="rect">
            <a:avLst/>
          </a:prstGeom>
          <a:noFill/>
          <a:ln>
            <a:noFill/>
          </a:ln>
        </p:spPr>
        <p:txBody>
          <a:bodyPr spcFirstLastPara="1" wrap="square" lIns="91425" tIns="91425" rIns="91425" bIns="91425" anchor="t" anchorCtr="0">
            <a:spAutoFit/>
          </a:bodyPr>
          <a:lstStyle/>
          <a:p>
            <a:pPr marL="139700" lvl="0" algn="r" rtl="1">
              <a:spcBef>
                <a:spcPts val="0"/>
              </a:spcBef>
              <a:spcAft>
                <a:spcPts val="0"/>
              </a:spcAft>
              <a:buClr>
                <a:schemeClr val="dk1"/>
              </a:buClr>
              <a:buSzPts val="1400"/>
            </a:pPr>
            <a:r>
              <a:rPr lang="x-none" sz="1300" dirty="0">
                <a:solidFill>
                  <a:srgbClr val="435269"/>
                </a:solidFill>
                <a:latin typeface="Calibri" panose="020F0502020204030204" pitchFamily="34" charset="0"/>
                <a:cs typeface="Calibri" panose="020F0502020204030204" pitchFamily="34" charset="0"/>
              </a:rPr>
              <a:t>יוצרים </a:t>
            </a:r>
            <a:r>
              <a:rPr lang="x-none" sz="1300" b="1" dirty="0">
                <a:solidFill>
                  <a:srgbClr val="435269"/>
                </a:solidFill>
                <a:latin typeface="Calibri" panose="020F0502020204030204" pitchFamily="34" charset="0"/>
                <a:cs typeface="Calibri" panose="020F0502020204030204" pitchFamily="34" charset="0"/>
              </a:rPr>
              <a:t>סלוגן</a:t>
            </a:r>
            <a:r>
              <a:rPr lang="x-none" sz="1300" dirty="0">
                <a:solidFill>
                  <a:srgbClr val="435269"/>
                </a:solidFill>
                <a:latin typeface="Calibri" panose="020F0502020204030204" pitchFamily="34" charset="0"/>
                <a:cs typeface="Calibri" panose="020F0502020204030204" pitchFamily="34" charset="0"/>
              </a:rPr>
              <a:t> שימכור את העמדה שלכם </a:t>
            </a:r>
            <a:endParaRPr sz="1300" dirty="0">
              <a:solidFill>
                <a:srgbClr val="435269"/>
              </a:solidFill>
              <a:latin typeface="Calibri" panose="020F0502020204030204" pitchFamily="34" charset="0"/>
              <a:cs typeface="Calibri" panose="020F0502020204030204" pitchFamily="34" charset="0"/>
            </a:endParaRPr>
          </a:p>
        </p:txBody>
      </p:sp>
      <p:pic>
        <p:nvPicPr>
          <p:cNvPr id="18" name="Graphic 17">
            <a:extLst>
              <a:ext uri="{FF2B5EF4-FFF2-40B4-BE49-F238E27FC236}">
                <a16:creationId xmlns:a16="http://schemas.microsoft.com/office/drawing/2014/main" id="{559E92CF-F1A0-BFF1-02D2-7D921EDEF77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44436" y="3278936"/>
            <a:ext cx="1777615" cy="1864564"/>
          </a:xfrm>
          <a:prstGeom prst="rect">
            <a:avLst/>
          </a:prstGeom>
        </p:spPr>
      </p:pic>
    </p:spTree>
    <p:extLst>
      <p:ext uri="{BB962C8B-B14F-4D97-AF65-F5344CB8AC3E}">
        <p14:creationId xmlns:p14="http://schemas.microsoft.com/office/powerpoint/2010/main" val="86048171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548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6" name="Rectangle: Rounded Corners 48">
            <a:extLst>
              <a:ext uri="{FF2B5EF4-FFF2-40B4-BE49-F238E27FC236}">
                <a16:creationId xmlns:a16="http://schemas.microsoft.com/office/drawing/2014/main" id="{5B0AC743-747E-67D9-EAE8-EE0D585FD73B}"/>
              </a:ext>
            </a:extLst>
          </p:cNvPr>
          <p:cNvSpPr/>
          <p:nvPr userDrawn="1"/>
        </p:nvSpPr>
        <p:spPr>
          <a:xfrm rot="16200000">
            <a:off x="7171733" y="-966521"/>
            <a:ext cx="370524" cy="2710411"/>
          </a:xfrm>
          <a:prstGeom prst="roundRect">
            <a:avLst>
              <a:gd name="adj" fmla="val 8732"/>
            </a:avLst>
          </a:prstGeom>
          <a:gradFill>
            <a:gsLst>
              <a:gs pos="99000">
                <a:srgbClr val="64B2D3"/>
              </a:gs>
              <a:gs pos="0">
                <a:schemeClr val="accent1">
                  <a:lumMod val="20000"/>
                  <a:lumOff val="80000"/>
                  <a:alpha val="2792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7" name="TextBox 6">
            <a:extLst>
              <a:ext uri="{FF2B5EF4-FFF2-40B4-BE49-F238E27FC236}">
                <a16:creationId xmlns:a16="http://schemas.microsoft.com/office/drawing/2014/main" id="{F7AFFC28-6AE2-57DF-E363-04B2AB00318B}"/>
              </a:ext>
            </a:extLst>
          </p:cNvPr>
          <p:cNvSpPr txBox="1"/>
          <p:nvPr userDrawn="1"/>
        </p:nvSpPr>
        <p:spPr>
          <a:xfrm>
            <a:off x="6084916" y="218854"/>
            <a:ext cx="2103022"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הצגת הנתונים והמסקנות</a:t>
            </a:r>
          </a:p>
        </p:txBody>
      </p:sp>
      <p:pic>
        <p:nvPicPr>
          <p:cNvPr id="8" name="Graphic 7">
            <a:extLst>
              <a:ext uri="{FF2B5EF4-FFF2-40B4-BE49-F238E27FC236}">
                <a16:creationId xmlns:a16="http://schemas.microsoft.com/office/drawing/2014/main" id="{1D91ED9E-9E2B-1707-2E69-037FDDB55C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40392" y="148566"/>
            <a:ext cx="453082" cy="442007"/>
          </a:xfrm>
          <a:prstGeom prst="rect">
            <a:avLst/>
          </a:prstGeom>
        </p:spPr>
      </p:pic>
      <p:sp>
        <p:nvSpPr>
          <p:cNvPr id="9" name="Google Shape;460;p55">
            <a:extLst>
              <a:ext uri="{FF2B5EF4-FFF2-40B4-BE49-F238E27FC236}">
                <a16:creationId xmlns:a16="http://schemas.microsoft.com/office/drawing/2014/main" id="{E6B28E5F-9E64-8DAE-9049-AF34DD857BFC}"/>
              </a:ext>
            </a:extLst>
          </p:cNvPr>
          <p:cNvSpPr txBox="1"/>
          <p:nvPr userDrawn="1"/>
        </p:nvSpPr>
        <p:spPr>
          <a:xfrm>
            <a:off x="1903550" y="81975"/>
            <a:ext cx="6660300" cy="807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a:p>
        </p:txBody>
      </p:sp>
      <p:sp>
        <p:nvSpPr>
          <p:cNvPr id="10" name="Google Shape;461;p55">
            <a:extLst>
              <a:ext uri="{FF2B5EF4-FFF2-40B4-BE49-F238E27FC236}">
                <a16:creationId xmlns:a16="http://schemas.microsoft.com/office/drawing/2014/main" id="{8224591C-A30D-70DE-474A-C4F874E8C9D5}"/>
              </a:ext>
            </a:extLst>
          </p:cNvPr>
          <p:cNvSpPr txBox="1"/>
          <p:nvPr userDrawn="1"/>
        </p:nvSpPr>
        <p:spPr>
          <a:xfrm>
            <a:off x="5688163" y="833047"/>
            <a:ext cx="3121200" cy="618818"/>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000" b="1" dirty="0">
                <a:solidFill>
                  <a:srgbClr val="2A72AA"/>
                </a:solidFill>
                <a:latin typeface="Calibri" panose="020F0502020204030204" pitchFamily="34" charset="0"/>
                <a:cs typeface="Calibri" panose="020F0502020204030204" pitchFamily="34" charset="0"/>
              </a:rPr>
              <a:t>מהו נאום מעלית = </a:t>
            </a:r>
            <a:r>
              <a:rPr lang="he-IL" sz="2000" b="1" dirty="0">
                <a:solidFill>
                  <a:srgbClr val="2A72AA"/>
                </a:solidFill>
                <a:latin typeface="Calibri" panose="020F0502020204030204" pitchFamily="34" charset="0"/>
                <a:cs typeface="Calibri" panose="020F0502020204030204" pitchFamily="34" charset="0"/>
              </a:rPr>
              <a:t> </a:t>
            </a:r>
            <a:r>
              <a:rPr lang="x-none" sz="2000" b="1" dirty="0">
                <a:solidFill>
                  <a:srgbClr val="2A72AA"/>
                </a:solidFill>
                <a:latin typeface="Calibri" panose="020F0502020204030204" pitchFamily="34" charset="0"/>
                <a:cs typeface="Calibri" panose="020F0502020204030204" pitchFamily="34" charset="0"/>
              </a:rPr>
              <a:t>פיצ</a:t>
            </a:r>
            <a:r>
              <a:rPr lang="he-IL" sz="2000" b="1" dirty="0">
                <a:solidFill>
                  <a:srgbClr val="2A72AA"/>
                </a:solidFill>
                <a:latin typeface="Calibri" panose="020F0502020204030204" pitchFamily="34" charset="0"/>
                <a:cs typeface="Calibri" panose="020F0502020204030204" pitchFamily="34" charset="0"/>
              </a:rPr>
              <a:t>'?</a:t>
            </a:r>
            <a:r>
              <a:rPr lang="x-none" sz="2000" b="1" dirty="0">
                <a:solidFill>
                  <a:srgbClr val="2A72AA"/>
                </a:solidFill>
                <a:latin typeface="Calibri" panose="020F0502020204030204" pitchFamily="34" charset="0"/>
                <a:cs typeface="Calibri" panose="020F0502020204030204" pitchFamily="34" charset="0"/>
              </a:rPr>
              <a:t> </a:t>
            </a:r>
            <a:endParaRPr sz="2000" b="1" dirty="0">
              <a:solidFill>
                <a:srgbClr val="2A72AA"/>
              </a:solidFill>
              <a:latin typeface="Calibri" panose="020F0502020204030204" pitchFamily="34" charset="0"/>
              <a:cs typeface="Calibri" panose="020F0502020204030204" pitchFamily="34" charset="0"/>
            </a:endParaRPr>
          </a:p>
        </p:txBody>
      </p:sp>
      <p:sp>
        <p:nvSpPr>
          <p:cNvPr id="11" name="Google Shape;463;p55">
            <a:extLst>
              <a:ext uri="{FF2B5EF4-FFF2-40B4-BE49-F238E27FC236}">
                <a16:creationId xmlns:a16="http://schemas.microsoft.com/office/drawing/2014/main" id="{756EAE90-4CF1-C477-37D2-947FBD8088C6}"/>
              </a:ext>
            </a:extLst>
          </p:cNvPr>
          <p:cNvSpPr txBox="1"/>
          <p:nvPr userDrawn="1"/>
        </p:nvSpPr>
        <p:spPr>
          <a:xfrm>
            <a:off x="5469775" y="2173010"/>
            <a:ext cx="3322188" cy="2605800"/>
          </a:xfrm>
          <a:prstGeom prst="rect">
            <a:avLst/>
          </a:prstGeom>
          <a:noFill/>
          <a:ln>
            <a:noFill/>
          </a:ln>
        </p:spPr>
        <p:txBody>
          <a:bodyPr spcFirstLastPara="1" wrap="square" lIns="91425" tIns="91425" rIns="91425" bIns="91425" anchor="t" anchorCtr="0">
            <a:noAutofit/>
          </a:bodyPr>
          <a:lstStyle/>
          <a:p>
            <a:pPr marL="0" lvl="0" indent="0" algn="r" rtl="1">
              <a:lnSpc>
                <a:spcPts val="1500"/>
              </a:lnSpc>
              <a:spcBef>
                <a:spcPts val="0"/>
              </a:spcBef>
              <a:spcAft>
                <a:spcPts val="0"/>
              </a:spcAft>
              <a:buNone/>
            </a:pPr>
            <a:r>
              <a:rPr lang="x-none" sz="1200" dirty="0">
                <a:solidFill>
                  <a:srgbClr val="435269"/>
                </a:solidFill>
                <a:latin typeface="Calibri" panose="020F0502020204030204" pitchFamily="34" charset="0"/>
                <a:cs typeface="Calibri" panose="020F0502020204030204" pitchFamily="34" charset="0"/>
              </a:rPr>
              <a:t>דמיין לעצמך שאתה נכנס למעלית ובתוכה את</a:t>
            </a:r>
            <a:r>
              <a:rPr lang="he-IL" sz="1200" dirty="0">
                <a:solidFill>
                  <a:srgbClr val="435269"/>
                </a:solidFill>
                <a:latin typeface="Calibri" panose="020F0502020204030204" pitchFamily="34" charset="0"/>
                <a:cs typeface="Calibri" panose="020F0502020204030204" pitchFamily="34" charset="0"/>
              </a:rPr>
              <a:t>/</a:t>
            </a:r>
            <a:r>
              <a:rPr lang="x-none" sz="1200" dirty="0">
                <a:solidFill>
                  <a:srgbClr val="435269"/>
                </a:solidFill>
                <a:latin typeface="Calibri" panose="020F0502020204030204" pitchFamily="34" charset="0"/>
                <a:cs typeface="Calibri" panose="020F0502020204030204" pitchFamily="34" charset="0"/>
              </a:rPr>
              <a:t>ה מזהה מנכ"ל</a:t>
            </a:r>
            <a:r>
              <a:rPr lang="he-IL" sz="1200" dirty="0">
                <a:solidFill>
                  <a:srgbClr val="435269"/>
                </a:solidFill>
                <a:latin typeface="Calibri" panose="020F0502020204030204" pitchFamily="34" charset="0"/>
                <a:cs typeface="Calibri" panose="020F0502020204030204" pitchFamily="34" charset="0"/>
              </a:rPr>
              <a:t>/</a:t>
            </a:r>
            <a:r>
              <a:rPr lang="he-IL" sz="1200" dirty="0" err="1">
                <a:solidFill>
                  <a:srgbClr val="435269"/>
                </a:solidFill>
                <a:latin typeface="Calibri" panose="020F0502020204030204" pitchFamily="34" charset="0"/>
                <a:cs typeface="Calibri" panose="020F0502020204030204" pitchFamily="34" charset="0"/>
              </a:rPr>
              <a:t>ית</a:t>
            </a:r>
            <a:r>
              <a:rPr lang="x-none" sz="1200" dirty="0">
                <a:solidFill>
                  <a:srgbClr val="435269"/>
                </a:solidFill>
                <a:latin typeface="Calibri" panose="020F0502020204030204" pitchFamily="34" charset="0"/>
                <a:cs typeface="Calibri" panose="020F0502020204030204" pitchFamily="34" charset="0"/>
              </a:rPr>
              <a:t> של ארגון גדול שאת</a:t>
            </a:r>
            <a:r>
              <a:rPr lang="he-IL" sz="1200" dirty="0">
                <a:solidFill>
                  <a:srgbClr val="435269"/>
                </a:solidFill>
                <a:latin typeface="Calibri" panose="020F0502020204030204" pitchFamily="34" charset="0"/>
                <a:cs typeface="Calibri" panose="020F0502020204030204" pitchFamily="34" charset="0"/>
              </a:rPr>
              <a:t>/</a:t>
            </a:r>
            <a:r>
              <a:rPr lang="x-none" sz="1200" dirty="0">
                <a:solidFill>
                  <a:srgbClr val="435269"/>
                </a:solidFill>
                <a:latin typeface="Calibri" panose="020F0502020204030204" pitchFamily="34" charset="0"/>
                <a:cs typeface="Calibri" panose="020F0502020204030204" pitchFamily="34" charset="0"/>
              </a:rPr>
              <a:t>ה מעוניין</a:t>
            </a:r>
            <a:r>
              <a:rPr lang="he-IL" sz="1200" dirty="0">
                <a:solidFill>
                  <a:srgbClr val="435269"/>
                </a:solidFill>
                <a:latin typeface="Calibri" panose="020F0502020204030204" pitchFamily="34" charset="0"/>
                <a:cs typeface="Calibri" panose="020F0502020204030204" pitchFamily="34" charset="0"/>
              </a:rPr>
              <a:t>/ת</a:t>
            </a:r>
            <a:r>
              <a:rPr lang="x-none" sz="1200" dirty="0">
                <a:solidFill>
                  <a:srgbClr val="435269"/>
                </a:solidFill>
                <a:latin typeface="Calibri" panose="020F0502020204030204" pitchFamily="34" charset="0"/>
                <a:cs typeface="Calibri" panose="020F0502020204030204" pitchFamily="34" charset="0"/>
              </a:rPr>
              <a:t> לשכנע אותו</a:t>
            </a:r>
            <a:r>
              <a:rPr lang="he-IL" sz="1200" dirty="0">
                <a:solidFill>
                  <a:srgbClr val="435269"/>
                </a:solidFill>
                <a:latin typeface="Calibri" panose="020F0502020204030204" pitchFamily="34" charset="0"/>
                <a:cs typeface="Calibri" panose="020F0502020204030204" pitchFamily="34" charset="0"/>
              </a:rPr>
              <a:t>/ה</a:t>
            </a:r>
            <a:r>
              <a:rPr lang="x-none" sz="1200" dirty="0">
                <a:solidFill>
                  <a:srgbClr val="435269"/>
                </a:solidFill>
                <a:latin typeface="Calibri" panose="020F0502020204030204" pitchFamily="34" charset="0"/>
                <a:cs typeface="Calibri" panose="020F0502020204030204" pitchFamily="34" charset="0"/>
              </a:rPr>
              <a:t> שכדאי לאמץ את ההמלצות או הרעיון שלך</a:t>
            </a:r>
            <a:r>
              <a:rPr lang="he-IL" sz="1200" dirty="0">
                <a:solidFill>
                  <a:srgbClr val="435269"/>
                </a:solidFill>
                <a:latin typeface="Calibri" panose="020F0502020204030204" pitchFamily="34" charset="0"/>
                <a:cs typeface="Calibri" panose="020F0502020204030204" pitchFamily="34" charset="0"/>
              </a:rPr>
              <a:t>.</a:t>
            </a:r>
            <a:endParaRPr sz="1200" dirty="0">
              <a:solidFill>
                <a:srgbClr val="435269"/>
              </a:solidFill>
              <a:latin typeface="Calibri" panose="020F0502020204030204" pitchFamily="34" charset="0"/>
              <a:cs typeface="Calibri" panose="020F0502020204030204" pitchFamily="34" charset="0"/>
            </a:endParaRPr>
          </a:p>
          <a:p>
            <a:pPr marL="0" lvl="0" indent="0" algn="r" rtl="1">
              <a:lnSpc>
                <a:spcPts val="1500"/>
              </a:lnSpc>
              <a:spcBef>
                <a:spcPts val="0"/>
              </a:spcBef>
              <a:spcAft>
                <a:spcPts val="0"/>
              </a:spcAft>
              <a:buNone/>
            </a:pPr>
            <a:endParaRPr sz="1200" dirty="0">
              <a:solidFill>
                <a:srgbClr val="435269"/>
              </a:solidFill>
              <a:latin typeface="Calibri" panose="020F0502020204030204" pitchFamily="34" charset="0"/>
              <a:cs typeface="Calibri" panose="020F0502020204030204" pitchFamily="34" charset="0"/>
            </a:endParaRPr>
          </a:p>
          <a:p>
            <a:pPr marL="0" lvl="0" indent="0" algn="r" rtl="1">
              <a:lnSpc>
                <a:spcPts val="1500"/>
              </a:lnSpc>
              <a:spcBef>
                <a:spcPts val="0"/>
              </a:spcBef>
              <a:spcAft>
                <a:spcPts val="0"/>
              </a:spcAft>
              <a:buNone/>
            </a:pPr>
            <a:r>
              <a:rPr lang="x-none" sz="1200" dirty="0">
                <a:solidFill>
                  <a:srgbClr val="435269"/>
                </a:solidFill>
                <a:latin typeface="Calibri" panose="020F0502020204030204" pitchFamily="34" charset="0"/>
                <a:cs typeface="Calibri" panose="020F0502020204030204" pitchFamily="34" charset="0"/>
              </a:rPr>
              <a:t>יש לך פחות מדקה להציג את הרעיון שלך ולבקש שיאמץ אותו  מה תספר</a:t>
            </a:r>
            <a:r>
              <a:rPr lang="he-IL" sz="1200" dirty="0">
                <a:solidFill>
                  <a:srgbClr val="435269"/>
                </a:solidFill>
                <a:latin typeface="Calibri" panose="020F0502020204030204" pitchFamily="34" charset="0"/>
                <a:cs typeface="Calibri" panose="020F0502020204030204" pitchFamily="34" charset="0"/>
              </a:rPr>
              <a:t>/י?</a:t>
            </a:r>
            <a:r>
              <a:rPr lang="x-none" sz="1200" dirty="0">
                <a:solidFill>
                  <a:srgbClr val="435269"/>
                </a:solidFill>
                <a:latin typeface="Calibri" panose="020F0502020204030204" pitchFamily="34" charset="0"/>
                <a:cs typeface="Calibri" panose="020F0502020204030204" pitchFamily="34" charset="0"/>
              </a:rPr>
              <a:t> כיצד תוכל</a:t>
            </a:r>
            <a:r>
              <a:rPr lang="he-IL" sz="1200" dirty="0">
                <a:solidFill>
                  <a:srgbClr val="435269"/>
                </a:solidFill>
                <a:latin typeface="Calibri" panose="020F0502020204030204" pitchFamily="34" charset="0"/>
                <a:cs typeface="Calibri" panose="020F0502020204030204" pitchFamily="34" charset="0"/>
              </a:rPr>
              <a:t>/י</a:t>
            </a:r>
            <a:r>
              <a:rPr lang="x-none" sz="1200" dirty="0">
                <a:solidFill>
                  <a:srgbClr val="435269"/>
                </a:solidFill>
                <a:latin typeface="Calibri" panose="020F0502020204030204" pitchFamily="34" charset="0"/>
                <a:cs typeface="Calibri" panose="020F0502020204030204" pitchFamily="34" charset="0"/>
              </a:rPr>
              <a:t> לשדר</a:t>
            </a:r>
            <a:r>
              <a:rPr lang="he-IL" sz="1200" dirty="0">
                <a:solidFill>
                  <a:srgbClr val="435269"/>
                </a:solidFill>
                <a:latin typeface="Calibri" panose="020F0502020204030204" pitchFamily="34" charset="0"/>
                <a:cs typeface="Calibri" panose="020F0502020204030204" pitchFamily="34" charset="0"/>
              </a:rPr>
              <a:t>,</a:t>
            </a:r>
            <a:r>
              <a:rPr lang="x-none" sz="1200" dirty="0">
                <a:solidFill>
                  <a:srgbClr val="435269"/>
                </a:solidFill>
                <a:latin typeface="Calibri" panose="020F0502020204030204" pitchFamily="34" charset="0"/>
                <a:cs typeface="Calibri" panose="020F0502020204030204" pitchFamily="34" charset="0"/>
              </a:rPr>
              <a:t> כי הרעיון שלך הוא הטוב ביותר עבור הארגון?</a:t>
            </a:r>
            <a:endParaRPr sz="1200" dirty="0">
              <a:solidFill>
                <a:srgbClr val="435269"/>
              </a:solidFill>
              <a:latin typeface="Calibri" panose="020F0502020204030204" pitchFamily="34" charset="0"/>
              <a:cs typeface="Calibri" panose="020F0502020204030204" pitchFamily="34" charset="0"/>
            </a:endParaRPr>
          </a:p>
          <a:p>
            <a:pPr marL="0" lvl="0" indent="0" algn="r" rtl="1">
              <a:lnSpc>
                <a:spcPts val="1500"/>
              </a:lnSpc>
              <a:spcBef>
                <a:spcPts val="0"/>
              </a:spcBef>
              <a:spcAft>
                <a:spcPts val="0"/>
              </a:spcAft>
              <a:buNone/>
            </a:pPr>
            <a:endParaRPr sz="1200" dirty="0">
              <a:solidFill>
                <a:srgbClr val="435269"/>
              </a:solidFill>
              <a:latin typeface="Calibri" panose="020F0502020204030204" pitchFamily="34" charset="0"/>
              <a:cs typeface="Calibri" panose="020F0502020204030204" pitchFamily="34" charset="0"/>
            </a:endParaRPr>
          </a:p>
          <a:p>
            <a:pPr marL="0" lvl="0" indent="0" algn="r" rtl="1">
              <a:lnSpc>
                <a:spcPts val="1500"/>
              </a:lnSpc>
              <a:spcBef>
                <a:spcPts val="0"/>
              </a:spcBef>
              <a:spcAft>
                <a:spcPts val="0"/>
              </a:spcAft>
              <a:buNone/>
            </a:pPr>
            <a:r>
              <a:rPr lang="x-none" sz="1200" dirty="0">
                <a:solidFill>
                  <a:srgbClr val="435269"/>
                </a:solidFill>
                <a:latin typeface="Calibri" panose="020F0502020204030204" pitchFamily="34" charset="0"/>
                <a:cs typeface="Calibri" panose="020F0502020204030204" pitchFamily="34" charset="0"/>
              </a:rPr>
              <a:t>הצגה זו דורשת מיומנות גבוהה</a:t>
            </a:r>
            <a:r>
              <a:rPr lang="he-IL"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המשלבת יכולת ביטוי</a:t>
            </a:r>
            <a:r>
              <a:rPr lang="he-IL" sz="1200" dirty="0">
                <a:solidFill>
                  <a:srgbClr val="435269"/>
                </a:solidFill>
                <a:latin typeface="Calibri" panose="020F0502020204030204" pitchFamily="34" charset="0"/>
                <a:cs typeface="Calibri" panose="020F0502020204030204" pitchFamily="34" charset="0"/>
              </a:rPr>
              <a:t>,</a:t>
            </a:r>
            <a:r>
              <a:rPr lang="x-none" sz="1200" dirty="0">
                <a:solidFill>
                  <a:srgbClr val="435269"/>
                </a:solidFill>
                <a:latin typeface="Calibri" panose="020F0502020204030204" pitchFamily="34" charset="0"/>
                <a:cs typeface="Calibri" panose="020F0502020204030204" pitchFamily="34" charset="0"/>
              </a:rPr>
              <a:t> תמצות</a:t>
            </a:r>
            <a:r>
              <a:rPr lang="he-IL" sz="1200" dirty="0">
                <a:solidFill>
                  <a:srgbClr val="435269"/>
                </a:solidFill>
                <a:latin typeface="Calibri" panose="020F0502020204030204" pitchFamily="34" charset="0"/>
                <a:cs typeface="Calibri" panose="020F0502020204030204" pitchFamily="34" charset="0"/>
              </a:rPr>
              <a:t>,</a:t>
            </a:r>
            <a:r>
              <a:rPr lang="x-none" sz="1200" dirty="0">
                <a:solidFill>
                  <a:srgbClr val="435269"/>
                </a:solidFill>
                <a:latin typeface="Calibri" panose="020F0502020204030204" pitchFamily="34" charset="0"/>
                <a:cs typeface="Calibri" panose="020F0502020204030204" pitchFamily="34" charset="0"/>
              </a:rPr>
              <a:t> שיווקיות והבחנה בין עיקר לטפל.</a:t>
            </a:r>
            <a:endParaRPr sz="1200" dirty="0">
              <a:solidFill>
                <a:srgbClr val="435269"/>
              </a:solidFill>
              <a:latin typeface="Calibri" panose="020F0502020204030204" pitchFamily="34" charset="0"/>
              <a:cs typeface="Calibri" panose="020F0502020204030204" pitchFamily="34" charset="0"/>
            </a:endParaRPr>
          </a:p>
        </p:txBody>
      </p:sp>
      <p:sp>
        <p:nvSpPr>
          <p:cNvPr id="12" name="Google Shape;464;p55">
            <a:extLst>
              <a:ext uri="{FF2B5EF4-FFF2-40B4-BE49-F238E27FC236}">
                <a16:creationId xmlns:a16="http://schemas.microsoft.com/office/drawing/2014/main" id="{1B268F77-2E05-E78D-96B9-1F576DA078CF}"/>
              </a:ext>
            </a:extLst>
          </p:cNvPr>
          <p:cNvSpPr txBox="1"/>
          <p:nvPr userDrawn="1"/>
        </p:nvSpPr>
        <p:spPr>
          <a:xfrm>
            <a:off x="5300617" y="1205797"/>
            <a:ext cx="3491346" cy="868500"/>
          </a:xfrm>
          <a:prstGeom prst="rect">
            <a:avLst/>
          </a:prstGeom>
          <a:noFill/>
          <a:ln>
            <a:noFill/>
          </a:ln>
        </p:spPr>
        <p:txBody>
          <a:bodyPr spcFirstLastPara="1" wrap="square" lIns="91425" tIns="91425" rIns="91425" bIns="91425" anchor="t" anchorCtr="0">
            <a:noAutofit/>
          </a:bodyPr>
          <a:lstStyle/>
          <a:p>
            <a:pPr marL="0" lvl="0" indent="0" algn="r" rtl="1">
              <a:lnSpc>
                <a:spcPts val="1500"/>
              </a:lnSpc>
              <a:spcBef>
                <a:spcPts val="0"/>
              </a:spcBef>
              <a:spcAft>
                <a:spcPts val="0"/>
              </a:spcAft>
              <a:buNone/>
            </a:pPr>
            <a:r>
              <a:rPr lang="x-none" sz="1200" dirty="0">
                <a:solidFill>
                  <a:srgbClr val="435269"/>
                </a:solidFill>
                <a:latin typeface="Calibri" panose="020F0502020204030204" pitchFamily="34" charset="0"/>
                <a:cs typeface="Calibri" panose="020F0502020204030204" pitchFamily="34" charset="0"/>
              </a:rPr>
              <a:t>"נאום המעלית" מבוסס על ההנחה שבפרק זמן קצר של פחות מדקה יכול אדם להספיק להעביר את עיקר המסרים שהוא רוצה - </a:t>
            </a:r>
            <a:r>
              <a:rPr lang="he-IL"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בדומה לזמן שלוקח למעלית לרדת מקומה עליונה לקומת קרקע.</a:t>
            </a:r>
            <a:endParaRPr sz="1200" dirty="0">
              <a:solidFill>
                <a:srgbClr val="435269"/>
              </a:solidFill>
              <a:latin typeface="Calibri" panose="020F0502020204030204" pitchFamily="34" charset="0"/>
              <a:cs typeface="Calibri" panose="020F0502020204030204" pitchFamily="34" charset="0"/>
            </a:endParaRPr>
          </a:p>
        </p:txBody>
      </p:sp>
      <p:sp>
        <p:nvSpPr>
          <p:cNvPr id="13" name="Google Shape;465;p55">
            <a:extLst>
              <a:ext uri="{FF2B5EF4-FFF2-40B4-BE49-F238E27FC236}">
                <a16:creationId xmlns:a16="http://schemas.microsoft.com/office/drawing/2014/main" id="{E67B36BB-6076-AFC9-7418-52D02AF81ACC}"/>
              </a:ext>
            </a:extLst>
          </p:cNvPr>
          <p:cNvSpPr txBox="1"/>
          <p:nvPr userDrawn="1"/>
        </p:nvSpPr>
        <p:spPr>
          <a:xfrm>
            <a:off x="712929" y="904839"/>
            <a:ext cx="4342175" cy="3383700"/>
          </a:xfrm>
          <a:prstGeom prst="rect">
            <a:avLst/>
          </a:prstGeom>
          <a:noFill/>
          <a:ln>
            <a:noFill/>
          </a:ln>
        </p:spPr>
        <p:txBody>
          <a:bodyPr spcFirstLastPara="1" wrap="square" lIns="91425" tIns="91425" rIns="91425" bIns="91425" anchor="t" anchorCtr="0">
            <a:noAutofit/>
          </a:bodyPr>
          <a:lstStyle/>
          <a:p>
            <a:pPr lvl="0" algn="r" rtl="1">
              <a:spcBef>
                <a:spcPts val="0"/>
              </a:spcBef>
              <a:spcAft>
                <a:spcPts val="0"/>
              </a:spcAft>
              <a:buClr>
                <a:srgbClr val="2A72AA"/>
              </a:buClr>
            </a:pPr>
            <a:r>
              <a:rPr lang="x-none" sz="1500" b="1" dirty="0">
                <a:solidFill>
                  <a:srgbClr val="2A72AA"/>
                </a:solidFill>
                <a:latin typeface="Calibri" panose="020F0502020204030204" pitchFamily="34" charset="0"/>
                <a:cs typeface="Calibri" panose="020F0502020204030204" pitchFamily="34" charset="0"/>
              </a:rPr>
              <a:t>חוקי המעלית </a:t>
            </a:r>
            <a:endParaRPr sz="1500" b="1" dirty="0">
              <a:solidFill>
                <a:srgbClr val="2A72AA"/>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הכנה מראש:</a:t>
            </a:r>
            <a:r>
              <a:rPr lang="he-IL"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לפני הנאום הקטן שלכם רצוי לכתוב את כל הדברים החשובים שהייתם רוצים לומר.</a:t>
            </a:r>
            <a:r>
              <a:rPr lang="he-IL"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שלב לאחר מכן החליטו על מה ניתן לוותר הפעם ומה אתם חייבים לומר.</a:t>
            </a:r>
            <a:endParaRPr sz="1200" dirty="0">
              <a:solidFill>
                <a:srgbClr val="435269"/>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מיקוד:</a:t>
            </a:r>
            <a:r>
              <a:rPr lang="x-none" sz="1200" dirty="0">
                <a:solidFill>
                  <a:srgbClr val="435269"/>
                </a:solidFill>
                <a:latin typeface="Calibri" panose="020F0502020204030204" pitchFamily="34" charset="0"/>
                <a:cs typeface="Calibri" panose="020F0502020204030204" pitchFamily="34" charset="0"/>
              </a:rPr>
              <a:t> </a:t>
            </a:r>
            <a:r>
              <a:rPr lang="he-IL" sz="1200" dirty="0">
                <a:solidFill>
                  <a:srgbClr val="435269"/>
                </a:solidFill>
                <a:latin typeface="Calibri" panose="020F0502020204030204" pitchFamily="34" charset="0"/>
                <a:cs typeface="Calibri" panose="020F0502020204030204" pitchFamily="34" charset="0"/>
              </a:rPr>
              <a:t>ב- 60 </a:t>
            </a:r>
            <a:r>
              <a:rPr lang="x-none" sz="1200" dirty="0">
                <a:solidFill>
                  <a:srgbClr val="435269"/>
                </a:solidFill>
                <a:latin typeface="Calibri" panose="020F0502020204030204" pitchFamily="34" charset="0"/>
                <a:cs typeface="Calibri" panose="020F0502020204030204" pitchFamily="34" charset="0"/>
              </a:rPr>
              <a:t>שניות אף פעם לא תוכלו לומר כל מה שאתם רוצים</a:t>
            </a:r>
            <a:r>
              <a:rPr lang="he-IL" sz="1200" dirty="0">
                <a:solidFill>
                  <a:srgbClr val="435269"/>
                </a:solidFill>
                <a:latin typeface="Calibri" panose="020F0502020204030204" pitchFamily="34" charset="0"/>
                <a:cs typeface="Calibri" panose="020F0502020204030204" pitchFamily="34" charset="0"/>
              </a:rPr>
              <a:t>.</a:t>
            </a:r>
            <a:br>
              <a:rPr lang="en-US" sz="1200" dirty="0">
                <a:solidFill>
                  <a:srgbClr val="435269"/>
                </a:solidFill>
                <a:latin typeface="Calibri" panose="020F0502020204030204" pitchFamily="34" charset="0"/>
                <a:cs typeface="Calibri" panose="020F0502020204030204" pitchFamily="34" charset="0"/>
              </a:rPr>
            </a:br>
            <a:r>
              <a:rPr lang="x-none" sz="1200" dirty="0">
                <a:solidFill>
                  <a:srgbClr val="435269"/>
                </a:solidFill>
                <a:latin typeface="Calibri" panose="020F0502020204030204" pitchFamily="34" charset="0"/>
                <a:cs typeface="Calibri" panose="020F0502020204030204" pitchFamily="34" charset="0"/>
              </a:rPr>
              <a:t>על כן יש להתמקד במסר החשוב ביותר</a:t>
            </a:r>
            <a:r>
              <a:rPr lang="he-IL" sz="1200" dirty="0">
                <a:solidFill>
                  <a:srgbClr val="435269"/>
                </a:solidFill>
                <a:latin typeface="Calibri" panose="020F0502020204030204" pitchFamily="34" charset="0"/>
                <a:cs typeface="Calibri" panose="020F0502020204030204" pitchFamily="34" charset="0"/>
              </a:rPr>
              <a:t>.</a:t>
            </a:r>
            <a:endParaRPr sz="1200" dirty="0">
              <a:solidFill>
                <a:srgbClr val="435269"/>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ספרו סיפור</a:t>
            </a:r>
            <a:r>
              <a:rPr lang="he-IL" sz="1200" b="1" dirty="0">
                <a:solidFill>
                  <a:srgbClr val="435269"/>
                </a:solidFill>
                <a:latin typeface="Calibri" panose="020F0502020204030204" pitchFamily="34" charset="0"/>
                <a:cs typeface="Calibri" panose="020F0502020204030204" pitchFamily="34" charset="0"/>
              </a:rPr>
              <a:t>.</a:t>
            </a:r>
            <a:endParaRPr sz="1200" b="1" dirty="0">
              <a:solidFill>
                <a:srgbClr val="435269"/>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תרגול:</a:t>
            </a:r>
            <a:r>
              <a:rPr lang="he-IL" sz="1200" dirty="0">
                <a:solidFill>
                  <a:srgbClr val="435269"/>
                </a:solidFill>
                <a:latin typeface="Calibri" panose="020F0502020204030204" pitchFamily="34" charset="0"/>
                <a:cs typeface="Calibri" panose="020F0502020204030204" pitchFamily="34" charset="0"/>
              </a:rPr>
              <a:t> נאום קצר </a:t>
            </a:r>
            <a:r>
              <a:rPr lang="x-none" sz="1200" dirty="0">
                <a:solidFill>
                  <a:srgbClr val="435269"/>
                </a:solidFill>
                <a:latin typeface="Calibri" panose="020F0502020204030204" pitchFamily="34" charset="0"/>
                <a:cs typeface="Calibri" panose="020F0502020204030204" pitchFamily="34" charset="0"/>
              </a:rPr>
              <a:t>ה</a:t>
            </a:r>
            <a:r>
              <a:rPr lang="he-IL" sz="1200" dirty="0">
                <a:solidFill>
                  <a:srgbClr val="435269"/>
                </a:solidFill>
                <a:latin typeface="Calibri" panose="020F0502020204030204" pitchFamily="34" charset="0"/>
                <a:cs typeface="Calibri" panose="020F0502020204030204" pitchFamily="34" charset="0"/>
              </a:rPr>
              <a:t>ו</a:t>
            </a:r>
            <a:r>
              <a:rPr lang="x-none" sz="1200" dirty="0">
                <a:solidFill>
                  <a:srgbClr val="435269"/>
                </a:solidFill>
                <a:latin typeface="Calibri" panose="020F0502020204030204" pitchFamily="34" charset="0"/>
                <a:cs typeface="Calibri" panose="020F0502020204030204" pitchFamily="34" charset="0"/>
              </a:rPr>
              <a:t>א לא דבר טבעי לאף אחד</a:t>
            </a:r>
            <a:r>
              <a:rPr lang="he-IL"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ולכן כדאי וצריך לתרגל אות</a:t>
            </a:r>
            <a:r>
              <a:rPr lang="he-IL" sz="1200" dirty="0">
                <a:solidFill>
                  <a:srgbClr val="435269"/>
                </a:solidFill>
                <a:latin typeface="Calibri" panose="020F0502020204030204" pitchFamily="34" charset="0"/>
                <a:cs typeface="Calibri" panose="020F0502020204030204" pitchFamily="34" charset="0"/>
              </a:rPr>
              <a:t>ו</a:t>
            </a:r>
            <a:r>
              <a:rPr lang="x-none" sz="1200" dirty="0">
                <a:solidFill>
                  <a:srgbClr val="435269"/>
                </a:solidFill>
                <a:latin typeface="Calibri" panose="020F0502020204030204" pitchFamily="34" charset="0"/>
                <a:cs typeface="Calibri" panose="020F0502020204030204" pitchFamily="34" charset="0"/>
              </a:rPr>
              <a:t> על מנת לחוש יותר בנוח עם הדברים הנאמרים</a:t>
            </a:r>
            <a:r>
              <a:rPr lang="he-IL" sz="1200" dirty="0">
                <a:solidFill>
                  <a:srgbClr val="435269"/>
                </a:solidFill>
                <a:latin typeface="Calibri" panose="020F0502020204030204" pitchFamily="34" charset="0"/>
                <a:cs typeface="Calibri" panose="020F0502020204030204" pitchFamily="34" charset="0"/>
              </a:rPr>
              <a:t>.</a:t>
            </a:r>
            <a:endParaRPr sz="1200" dirty="0">
              <a:solidFill>
                <a:srgbClr val="435269"/>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דברו עברית</a:t>
            </a:r>
            <a:r>
              <a:rPr lang="he-IL" sz="1200" b="1" dirty="0">
                <a:solidFill>
                  <a:srgbClr val="435269"/>
                </a:solidFill>
                <a:latin typeface="Calibri" panose="020F0502020204030204" pitchFamily="34" charset="0"/>
                <a:cs typeface="Calibri" panose="020F0502020204030204" pitchFamily="34" charset="0"/>
              </a:rPr>
              <a:t>,</a:t>
            </a:r>
            <a:r>
              <a:rPr lang="x-none" sz="1200" b="1" dirty="0">
                <a:solidFill>
                  <a:srgbClr val="435269"/>
                </a:solidFill>
                <a:latin typeface="Calibri" panose="020F0502020204030204" pitchFamily="34" charset="0"/>
                <a:cs typeface="Calibri" panose="020F0502020204030204" pitchFamily="34" charset="0"/>
              </a:rPr>
              <a:t> דברו פשוט</a:t>
            </a:r>
            <a:r>
              <a:rPr lang="he-IL" sz="1200" b="1" dirty="0">
                <a:solidFill>
                  <a:srgbClr val="435269"/>
                </a:solidFill>
                <a:latin typeface="Calibri" panose="020F0502020204030204" pitchFamily="34" charset="0"/>
                <a:cs typeface="Calibri" panose="020F0502020204030204" pitchFamily="34" charset="0"/>
              </a:rPr>
              <a:t>.</a:t>
            </a:r>
            <a:r>
              <a:rPr lang="x-none" sz="1200" b="1" dirty="0">
                <a:solidFill>
                  <a:srgbClr val="435269"/>
                </a:solidFill>
                <a:latin typeface="Calibri" panose="020F0502020204030204" pitchFamily="34" charset="0"/>
                <a:cs typeface="Calibri" panose="020F0502020204030204" pitchFamily="34" charset="0"/>
              </a:rPr>
              <a:t> </a:t>
            </a:r>
            <a:endParaRPr sz="1200" b="1" dirty="0">
              <a:solidFill>
                <a:srgbClr val="435269"/>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הנותן מקב</a:t>
            </a:r>
            <a:r>
              <a:rPr lang="he-IL" sz="1200" b="1" dirty="0">
                <a:solidFill>
                  <a:srgbClr val="435269"/>
                </a:solidFill>
                <a:latin typeface="Calibri" panose="020F0502020204030204" pitchFamily="34" charset="0"/>
                <a:cs typeface="Calibri" panose="020F0502020204030204" pitchFamily="34" charset="0"/>
              </a:rPr>
              <a:t>ל: </a:t>
            </a:r>
            <a:r>
              <a:rPr lang="x-none" sz="1200" dirty="0">
                <a:solidFill>
                  <a:srgbClr val="435269"/>
                </a:solidFill>
                <a:latin typeface="Calibri" panose="020F0502020204030204" pitchFamily="34" charset="0"/>
                <a:cs typeface="Calibri" panose="020F0502020204030204" pitchFamily="34" charset="0"/>
              </a:rPr>
              <a:t>כשאתם מציגים ב</a:t>
            </a:r>
            <a:r>
              <a:rPr lang="he-IL"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60 </a:t>
            </a:r>
            <a:r>
              <a:rPr lang="he-IL" sz="1200" dirty="0">
                <a:solidFill>
                  <a:srgbClr val="435269"/>
                </a:solidFill>
                <a:latin typeface="Calibri" panose="020F0502020204030204" pitchFamily="34" charset="0"/>
                <a:cs typeface="Calibri" panose="020F0502020204030204" pitchFamily="34" charset="0"/>
              </a:rPr>
              <a:t> </a:t>
            </a:r>
            <a:r>
              <a:rPr lang="x-none" sz="1200" dirty="0">
                <a:solidFill>
                  <a:srgbClr val="435269"/>
                </a:solidFill>
                <a:latin typeface="Calibri" panose="020F0502020204030204" pitchFamily="34" charset="0"/>
                <a:cs typeface="Calibri" panose="020F0502020204030204" pitchFamily="34" charset="0"/>
              </a:rPr>
              <a:t>שניות,</a:t>
            </a:r>
            <a:r>
              <a:rPr lang="he-IL" sz="1200" dirty="0">
                <a:solidFill>
                  <a:srgbClr val="435269"/>
                </a:solidFill>
                <a:latin typeface="Calibri" panose="020F0502020204030204" pitchFamily="34" charset="0"/>
                <a:cs typeface="Calibri" panose="020F0502020204030204" pitchFamily="34" charset="0"/>
              </a:rPr>
              <a:t> ב</a:t>
            </a:r>
            <a:r>
              <a:rPr lang="x-none" sz="1200" dirty="0">
                <a:solidFill>
                  <a:srgbClr val="435269"/>
                </a:solidFill>
                <a:latin typeface="Calibri" panose="020F0502020204030204" pitchFamily="34" charset="0"/>
                <a:cs typeface="Calibri" panose="020F0502020204030204" pitchFamily="34" charset="0"/>
              </a:rPr>
              <a:t>מקום להתרכז בעצמכם</a:t>
            </a:r>
            <a:r>
              <a:rPr lang="he-IL" sz="1200" dirty="0">
                <a:solidFill>
                  <a:srgbClr val="435269"/>
                </a:solidFill>
                <a:latin typeface="Calibri" panose="020F0502020204030204" pitchFamily="34" charset="0"/>
                <a:cs typeface="Calibri" panose="020F0502020204030204" pitchFamily="34" charset="0"/>
              </a:rPr>
              <a:t> - </a:t>
            </a:r>
            <a:r>
              <a:rPr lang="x-none" sz="1200" b="1" dirty="0">
                <a:solidFill>
                  <a:srgbClr val="435269"/>
                </a:solidFill>
                <a:latin typeface="Calibri" panose="020F0502020204030204" pitchFamily="34" charset="0"/>
                <a:cs typeface="Calibri" panose="020F0502020204030204" pitchFamily="34" charset="0"/>
              </a:rPr>
              <a:t>התרכזו באדם שמולכם</a:t>
            </a:r>
            <a:endParaRPr sz="1200" b="1" dirty="0">
              <a:solidFill>
                <a:srgbClr val="435269"/>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צרו עניין בקרב השומעים</a:t>
            </a:r>
            <a:r>
              <a:rPr lang="he-IL" sz="1200" b="1" dirty="0">
                <a:solidFill>
                  <a:srgbClr val="435269"/>
                </a:solidFill>
                <a:latin typeface="Calibri" panose="020F0502020204030204" pitchFamily="34" charset="0"/>
                <a:cs typeface="Calibri" panose="020F0502020204030204" pitchFamily="34" charset="0"/>
              </a:rPr>
              <a:t>.</a:t>
            </a:r>
            <a:endParaRPr sz="1200" b="1" dirty="0">
              <a:solidFill>
                <a:srgbClr val="435269"/>
              </a:solidFill>
              <a:latin typeface="Calibri" panose="020F0502020204030204" pitchFamily="34" charset="0"/>
              <a:cs typeface="Calibri" panose="020F0502020204030204" pitchFamily="34" charset="0"/>
            </a:endParaRPr>
          </a:p>
          <a:p>
            <a:pPr marL="182563" lvl="0" indent="-174625" algn="r" rtl="1">
              <a:lnSpc>
                <a:spcPts val="1400"/>
              </a:lnSpc>
              <a:spcBef>
                <a:spcPts val="0"/>
              </a:spcBef>
              <a:spcAft>
                <a:spcPts val="700"/>
              </a:spcAft>
              <a:buClr>
                <a:srgbClr val="2A72AA"/>
              </a:buClr>
              <a:buSzPts val="1200"/>
              <a:buFont typeface="+mj-lt"/>
              <a:buAutoNum type="arabicPeriod"/>
            </a:pPr>
            <a:r>
              <a:rPr lang="x-none" sz="1200" b="1" dirty="0">
                <a:solidFill>
                  <a:srgbClr val="435269"/>
                </a:solidFill>
                <a:latin typeface="Calibri" panose="020F0502020204030204" pitchFamily="34" charset="0"/>
                <a:cs typeface="Calibri" panose="020F0502020204030204" pitchFamily="34" charset="0"/>
              </a:rPr>
              <a:t> שימרו על מסגרת הזמן</a:t>
            </a:r>
            <a:r>
              <a:rPr lang="he-IL" sz="1200" b="1" dirty="0">
                <a:solidFill>
                  <a:srgbClr val="435269"/>
                </a:solidFill>
                <a:latin typeface="Calibri" panose="020F0502020204030204" pitchFamily="34" charset="0"/>
                <a:cs typeface="Calibri" panose="020F0502020204030204" pitchFamily="34" charset="0"/>
              </a:rPr>
              <a:t>.</a:t>
            </a:r>
            <a:endParaRPr sz="1200" b="1" dirty="0">
              <a:solidFill>
                <a:srgbClr val="435269"/>
              </a:solidFill>
              <a:latin typeface="Calibri" panose="020F0502020204030204" pitchFamily="34" charset="0"/>
              <a:cs typeface="Calibri" panose="020F0502020204030204" pitchFamily="34" charset="0"/>
            </a:endParaRPr>
          </a:p>
        </p:txBody>
      </p:sp>
      <p:grpSp>
        <p:nvGrpSpPr>
          <p:cNvPr id="14" name="Graphic 7">
            <a:extLst>
              <a:ext uri="{FF2B5EF4-FFF2-40B4-BE49-F238E27FC236}">
                <a16:creationId xmlns:a16="http://schemas.microsoft.com/office/drawing/2014/main" id="{95F634EB-24D6-A90B-FA2F-BE8BCCEB9C4B}"/>
              </a:ext>
            </a:extLst>
          </p:cNvPr>
          <p:cNvGrpSpPr/>
          <p:nvPr userDrawn="1"/>
        </p:nvGrpSpPr>
        <p:grpSpPr>
          <a:xfrm>
            <a:off x="1541003" y="3688161"/>
            <a:ext cx="1245443" cy="1248931"/>
            <a:chOff x="1541003" y="3688161"/>
            <a:chExt cx="1245443" cy="1248931"/>
          </a:xfrm>
          <a:noFill/>
        </p:grpSpPr>
        <p:sp>
          <p:nvSpPr>
            <p:cNvPr id="15" name="Freeform 14">
              <a:extLst>
                <a:ext uri="{FF2B5EF4-FFF2-40B4-BE49-F238E27FC236}">
                  <a16:creationId xmlns:a16="http://schemas.microsoft.com/office/drawing/2014/main" id="{F9A2046D-9B69-5654-A2A2-797B450D0B14}"/>
                </a:ext>
              </a:extLst>
            </p:cNvPr>
            <p:cNvSpPr/>
            <p:nvPr/>
          </p:nvSpPr>
          <p:spPr>
            <a:xfrm>
              <a:off x="1541003" y="3795633"/>
              <a:ext cx="1093175" cy="1093484"/>
            </a:xfrm>
            <a:custGeom>
              <a:avLst/>
              <a:gdLst>
                <a:gd name="connsiteX0" fmla="*/ 1090047 w 1093175"/>
                <a:gd name="connsiteY0" fmla="*/ 605562 h 1093484"/>
                <a:gd name="connsiteX1" fmla="*/ 1093176 w 1093175"/>
                <a:gd name="connsiteY1" fmla="*/ 546740 h 1093484"/>
                <a:gd name="connsiteX2" fmla="*/ 546591 w 1093175"/>
                <a:gd name="connsiteY2" fmla="*/ 0 h 1093484"/>
                <a:gd name="connsiteX3" fmla="*/ 0 w 1093175"/>
                <a:gd name="connsiteY3" fmla="*/ 546745 h 1093484"/>
                <a:gd name="connsiteX4" fmla="*/ 546585 w 1093175"/>
                <a:gd name="connsiteY4" fmla="*/ 1093485 h 109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175" h="1093484">
                  <a:moveTo>
                    <a:pt x="1090047" y="605562"/>
                  </a:moveTo>
                  <a:cubicBezTo>
                    <a:pt x="1092113" y="586236"/>
                    <a:pt x="1093176" y="566614"/>
                    <a:pt x="1093176" y="546740"/>
                  </a:cubicBezTo>
                  <a:cubicBezTo>
                    <a:pt x="1093176" y="244781"/>
                    <a:pt x="848459" y="0"/>
                    <a:pt x="546591" y="0"/>
                  </a:cubicBezTo>
                  <a:cubicBezTo>
                    <a:pt x="244723" y="0"/>
                    <a:pt x="0" y="244786"/>
                    <a:pt x="0" y="546745"/>
                  </a:cubicBezTo>
                  <a:cubicBezTo>
                    <a:pt x="0" y="848704"/>
                    <a:pt x="244717" y="1093485"/>
                    <a:pt x="546585" y="1093485"/>
                  </a:cubicBezTo>
                </a:path>
              </a:pathLst>
            </a:custGeom>
            <a:noFill/>
            <a:ln w="46483" cap="rnd">
              <a:solidFill>
                <a:srgbClr val="435269"/>
              </a:solidFill>
              <a:prstDash val="solid"/>
              <a:round/>
            </a:ln>
          </p:spPr>
          <p:txBody>
            <a:bodyPr rtlCol="0" anchor="ctr"/>
            <a:lstStyle/>
            <a:p>
              <a:pPr marR="0" algn="r" rtl="1">
                <a:lnSpc>
                  <a:spcPct val="100000"/>
                </a:lnSpc>
                <a:spcBef>
                  <a:spcPts val="0"/>
                </a:spcBef>
                <a:spcAft>
                  <a:spcPts val="0"/>
                </a:spcAft>
                <a:buClr>
                  <a:srgbClr val="000000"/>
                </a:buClr>
                <a:buFont typeface="Arial"/>
              </a:pPr>
              <a:endParaRPr lang="aa-ET"/>
            </a:p>
          </p:txBody>
        </p:sp>
        <p:sp>
          <p:nvSpPr>
            <p:cNvPr id="16" name="Freeform 15">
              <a:extLst>
                <a:ext uri="{FF2B5EF4-FFF2-40B4-BE49-F238E27FC236}">
                  <a16:creationId xmlns:a16="http://schemas.microsoft.com/office/drawing/2014/main" id="{CF6B56C6-CBCB-9B22-C8F5-D83CB9CE6F0D}"/>
                </a:ext>
              </a:extLst>
            </p:cNvPr>
            <p:cNvSpPr/>
            <p:nvPr/>
          </p:nvSpPr>
          <p:spPr>
            <a:xfrm>
              <a:off x="2087588" y="4747099"/>
              <a:ext cx="547" cy="8895"/>
            </a:xfrm>
            <a:custGeom>
              <a:avLst/>
              <a:gdLst>
                <a:gd name="connsiteX0" fmla="*/ 0 w 547"/>
                <a:gd name="connsiteY0" fmla="*/ 0 h 8895"/>
                <a:gd name="connsiteX1" fmla="*/ 0 w 547"/>
                <a:gd name="connsiteY1" fmla="*/ 8896 h 8895"/>
              </a:gdLst>
              <a:ahLst/>
              <a:cxnLst>
                <a:cxn ang="0">
                  <a:pos x="connsiteX0" y="connsiteY0"/>
                </a:cxn>
                <a:cxn ang="0">
                  <a:pos x="connsiteX1" y="connsiteY1"/>
                </a:cxn>
              </a:cxnLst>
              <a:rect l="l" t="t" r="r" b="b"/>
              <a:pathLst>
                <a:path w="547" h="8895">
                  <a:moveTo>
                    <a:pt x="0" y="0"/>
                  </a:moveTo>
                  <a:lnTo>
                    <a:pt x="0" y="8896"/>
                  </a:lnTo>
                </a:path>
              </a:pathLst>
            </a:custGeom>
            <a:ln w="46483" cap="rnd">
              <a:solidFill>
                <a:srgbClr val="2A72AA"/>
              </a:solidFill>
              <a:prstDash val="solid"/>
              <a:round/>
            </a:ln>
          </p:spPr>
          <p:txBody>
            <a:bodyPr rtlCol="0" anchor="ctr"/>
            <a:lstStyle/>
            <a:p>
              <a:endParaRPr lang="aa-ET"/>
            </a:p>
          </p:txBody>
        </p:sp>
        <p:sp>
          <p:nvSpPr>
            <p:cNvPr id="17" name="Freeform 16">
              <a:extLst>
                <a:ext uri="{FF2B5EF4-FFF2-40B4-BE49-F238E27FC236}">
                  <a16:creationId xmlns:a16="http://schemas.microsoft.com/office/drawing/2014/main" id="{09D8A4E8-9C21-6D56-BBB6-BF1F65971766}"/>
                </a:ext>
              </a:extLst>
            </p:cNvPr>
            <p:cNvSpPr/>
            <p:nvPr/>
          </p:nvSpPr>
          <p:spPr>
            <a:xfrm>
              <a:off x="1674088" y="4342378"/>
              <a:ext cx="8893" cy="548"/>
            </a:xfrm>
            <a:custGeom>
              <a:avLst/>
              <a:gdLst>
                <a:gd name="connsiteX0" fmla="*/ 0 w 8893"/>
                <a:gd name="connsiteY0" fmla="*/ 0 h 548"/>
                <a:gd name="connsiteX1" fmla="*/ 8893 w 8893"/>
                <a:gd name="connsiteY1" fmla="*/ 0 h 548"/>
              </a:gdLst>
              <a:ahLst/>
              <a:cxnLst>
                <a:cxn ang="0">
                  <a:pos x="connsiteX0" y="connsiteY0"/>
                </a:cxn>
                <a:cxn ang="0">
                  <a:pos x="connsiteX1" y="connsiteY1"/>
                </a:cxn>
              </a:cxnLst>
              <a:rect l="l" t="t" r="r" b="b"/>
              <a:pathLst>
                <a:path w="8893" h="548">
                  <a:moveTo>
                    <a:pt x="0" y="0"/>
                  </a:moveTo>
                  <a:lnTo>
                    <a:pt x="8893" y="0"/>
                  </a:lnTo>
                </a:path>
              </a:pathLst>
            </a:custGeom>
            <a:ln w="46483" cap="rnd">
              <a:solidFill>
                <a:srgbClr val="2A72AA"/>
              </a:solidFill>
              <a:prstDash val="solid"/>
              <a:round/>
            </a:ln>
          </p:spPr>
          <p:txBody>
            <a:bodyPr rtlCol="0" anchor="ctr"/>
            <a:lstStyle/>
            <a:p>
              <a:endParaRPr lang="aa-ET"/>
            </a:p>
          </p:txBody>
        </p:sp>
        <p:sp>
          <p:nvSpPr>
            <p:cNvPr id="18" name="Freeform 17">
              <a:extLst>
                <a:ext uri="{FF2B5EF4-FFF2-40B4-BE49-F238E27FC236}">
                  <a16:creationId xmlns:a16="http://schemas.microsoft.com/office/drawing/2014/main" id="{E8641591-EA12-E86A-EE06-31D46998B950}"/>
                </a:ext>
              </a:extLst>
            </p:cNvPr>
            <p:cNvSpPr/>
            <p:nvPr/>
          </p:nvSpPr>
          <p:spPr>
            <a:xfrm>
              <a:off x="2492195" y="4342378"/>
              <a:ext cx="8893" cy="548"/>
            </a:xfrm>
            <a:custGeom>
              <a:avLst/>
              <a:gdLst>
                <a:gd name="connsiteX0" fmla="*/ 0 w 8893"/>
                <a:gd name="connsiteY0" fmla="*/ 0 h 548"/>
                <a:gd name="connsiteX1" fmla="*/ 8893 w 8893"/>
                <a:gd name="connsiteY1" fmla="*/ 0 h 548"/>
              </a:gdLst>
              <a:ahLst/>
              <a:cxnLst>
                <a:cxn ang="0">
                  <a:pos x="connsiteX0" y="connsiteY0"/>
                </a:cxn>
                <a:cxn ang="0">
                  <a:pos x="connsiteX1" y="connsiteY1"/>
                </a:cxn>
              </a:cxnLst>
              <a:rect l="l" t="t" r="r" b="b"/>
              <a:pathLst>
                <a:path w="8893" h="548">
                  <a:moveTo>
                    <a:pt x="0" y="0"/>
                  </a:moveTo>
                  <a:lnTo>
                    <a:pt x="8893" y="0"/>
                  </a:lnTo>
                </a:path>
              </a:pathLst>
            </a:custGeom>
            <a:ln w="46483" cap="rnd">
              <a:solidFill>
                <a:srgbClr val="2A72AA"/>
              </a:solidFill>
              <a:prstDash val="solid"/>
              <a:round/>
            </a:ln>
          </p:spPr>
          <p:txBody>
            <a:bodyPr rtlCol="0" anchor="ctr"/>
            <a:lstStyle/>
            <a:p>
              <a:endParaRPr lang="aa-ET"/>
            </a:p>
          </p:txBody>
        </p:sp>
        <p:sp>
          <p:nvSpPr>
            <p:cNvPr id="19" name="Freeform 18">
              <a:extLst>
                <a:ext uri="{FF2B5EF4-FFF2-40B4-BE49-F238E27FC236}">
                  <a16:creationId xmlns:a16="http://schemas.microsoft.com/office/drawing/2014/main" id="{5D323464-1AB5-201C-F1D8-5EDBFEF8A254}"/>
                </a:ext>
              </a:extLst>
            </p:cNvPr>
            <p:cNvSpPr/>
            <p:nvPr/>
          </p:nvSpPr>
          <p:spPr>
            <a:xfrm>
              <a:off x="2129407" y="4141149"/>
              <a:ext cx="159353" cy="159398"/>
            </a:xfrm>
            <a:custGeom>
              <a:avLst/>
              <a:gdLst>
                <a:gd name="connsiteX0" fmla="*/ 0 w 159353"/>
                <a:gd name="connsiteY0" fmla="*/ 159398 h 159398"/>
                <a:gd name="connsiteX1" fmla="*/ 159353 w 159353"/>
                <a:gd name="connsiteY1" fmla="*/ 0 h 159398"/>
              </a:gdLst>
              <a:ahLst/>
              <a:cxnLst>
                <a:cxn ang="0">
                  <a:pos x="connsiteX0" y="connsiteY0"/>
                </a:cxn>
                <a:cxn ang="0">
                  <a:pos x="connsiteX1" y="connsiteY1"/>
                </a:cxn>
              </a:cxnLst>
              <a:rect l="l" t="t" r="r" b="b"/>
              <a:pathLst>
                <a:path w="159353" h="159398">
                  <a:moveTo>
                    <a:pt x="0" y="159398"/>
                  </a:moveTo>
                  <a:lnTo>
                    <a:pt x="159353" y="0"/>
                  </a:lnTo>
                </a:path>
              </a:pathLst>
            </a:custGeom>
            <a:ln w="46483" cap="rnd">
              <a:solidFill>
                <a:srgbClr val="435269"/>
              </a:solidFill>
              <a:prstDash val="solid"/>
              <a:round/>
            </a:ln>
          </p:spPr>
          <p:txBody>
            <a:bodyPr rtlCol="0" anchor="ctr"/>
            <a:lstStyle/>
            <a:p>
              <a:pPr marR="0" algn="r" rtl="1">
                <a:lnSpc>
                  <a:spcPct val="100000"/>
                </a:lnSpc>
                <a:spcBef>
                  <a:spcPts val="0"/>
                </a:spcBef>
                <a:spcAft>
                  <a:spcPts val="0"/>
                </a:spcAft>
                <a:buClr>
                  <a:srgbClr val="000000"/>
                </a:buClr>
                <a:buFont typeface="Arial"/>
              </a:pPr>
              <a:endParaRPr lang="aa-ET"/>
            </a:p>
          </p:txBody>
        </p:sp>
        <p:sp>
          <p:nvSpPr>
            <p:cNvPr id="20" name="Freeform 19">
              <a:extLst>
                <a:ext uri="{FF2B5EF4-FFF2-40B4-BE49-F238E27FC236}">
                  <a16:creationId xmlns:a16="http://schemas.microsoft.com/office/drawing/2014/main" id="{5AC45AEC-D4D0-F4FD-1116-1BA701560494}"/>
                </a:ext>
              </a:extLst>
            </p:cNvPr>
            <p:cNvSpPr/>
            <p:nvPr/>
          </p:nvSpPr>
          <p:spPr>
            <a:xfrm>
              <a:off x="1795200" y="4049907"/>
              <a:ext cx="6284" cy="6292"/>
            </a:xfrm>
            <a:custGeom>
              <a:avLst/>
              <a:gdLst>
                <a:gd name="connsiteX0" fmla="*/ 0 w 6284"/>
                <a:gd name="connsiteY0" fmla="*/ 0 h 6292"/>
                <a:gd name="connsiteX1" fmla="*/ 6285 w 6284"/>
                <a:gd name="connsiteY1" fmla="*/ 6292 h 6292"/>
              </a:gdLst>
              <a:ahLst/>
              <a:cxnLst>
                <a:cxn ang="0">
                  <a:pos x="connsiteX0" y="connsiteY0"/>
                </a:cxn>
                <a:cxn ang="0">
                  <a:pos x="connsiteX1" y="connsiteY1"/>
                </a:cxn>
              </a:cxnLst>
              <a:rect l="l" t="t" r="r" b="b"/>
              <a:pathLst>
                <a:path w="6284" h="6292">
                  <a:moveTo>
                    <a:pt x="0" y="0"/>
                  </a:moveTo>
                  <a:lnTo>
                    <a:pt x="6285" y="6292"/>
                  </a:lnTo>
                </a:path>
              </a:pathLst>
            </a:custGeom>
            <a:ln w="46483" cap="rnd">
              <a:solidFill>
                <a:srgbClr val="2A72AA"/>
              </a:solidFill>
              <a:prstDash val="solid"/>
              <a:round/>
            </a:ln>
          </p:spPr>
          <p:txBody>
            <a:bodyPr rtlCol="0" anchor="ctr"/>
            <a:lstStyle/>
            <a:p>
              <a:endParaRPr lang="aa-ET"/>
            </a:p>
          </p:txBody>
        </p:sp>
        <p:sp>
          <p:nvSpPr>
            <p:cNvPr id="21" name="Freeform 20">
              <a:extLst>
                <a:ext uri="{FF2B5EF4-FFF2-40B4-BE49-F238E27FC236}">
                  <a16:creationId xmlns:a16="http://schemas.microsoft.com/office/drawing/2014/main" id="{D209F8B8-C734-989B-48AE-0F69A233F5AA}"/>
                </a:ext>
              </a:extLst>
            </p:cNvPr>
            <p:cNvSpPr/>
            <p:nvPr/>
          </p:nvSpPr>
          <p:spPr>
            <a:xfrm>
              <a:off x="1795200" y="4628562"/>
              <a:ext cx="6284" cy="6286"/>
            </a:xfrm>
            <a:custGeom>
              <a:avLst/>
              <a:gdLst>
                <a:gd name="connsiteX0" fmla="*/ 0 w 6284"/>
                <a:gd name="connsiteY0" fmla="*/ 6287 h 6286"/>
                <a:gd name="connsiteX1" fmla="*/ 6285 w 6284"/>
                <a:gd name="connsiteY1" fmla="*/ 0 h 6286"/>
              </a:gdLst>
              <a:ahLst/>
              <a:cxnLst>
                <a:cxn ang="0">
                  <a:pos x="connsiteX0" y="connsiteY0"/>
                </a:cxn>
                <a:cxn ang="0">
                  <a:pos x="connsiteX1" y="connsiteY1"/>
                </a:cxn>
              </a:cxnLst>
              <a:rect l="l" t="t" r="r" b="b"/>
              <a:pathLst>
                <a:path w="6284" h="6286">
                  <a:moveTo>
                    <a:pt x="0" y="6287"/>
                  </a:moveTo>
                  <a:lnTo>
                    <a:pt x="6285" y="0"/>
                  </a:lnTo>
                </a:path>
              </a:pathLst>
            </a:custGeom>
            <a:ln w="46483" cap="rnd">
              <a:solidFill>
                <a:srgbClr val="2A72AA"/>
              </a:solidFill>
              <a:prstDash val="solid"/>
              <a:round/>
            </a:ln>
          </p:spPr>
          <p:txBody>
            <a:bodyPr rtlCol="0" anchor="ctr"/>
            <a:lstStyle/>
            <a:p>
              <a:endParaRPr lang="aa-ET"/>
            </a:p>
          </p:txBody>
        </p:sp>
        <p:sp>
          <p:nvSpPr>
            <p:cNvPr id="22" name="Freeform 21">
              <a:extLst>
                <a:ext uri="{FF2B5EF4-FFF2-40B4-BE49-F238E27FC236}">
                  <a16:creationId xmlns:a16="http://schemas.microsoft.com/office/drawing/2014/main" id="{946F8D47-0A84-BA2E-8C36-12F461FDEC57}"/>
                </a:ext>
              </a:extLst>
            </p:cNvPr>
            <p:cNvSpPr/>
            <p:nvPr/>
          </p:nvSpPr>
          <p:spPr>
            <a:xfrm>
              <a:off x="2087588" y="3928760"/>
              <a:ext cx="292388" cy="121146"/>
            </a:xfrm>
            <a:custGeom>
              <a:avLst/>
              <a:gdLst>
                <a:gd name="connsiteX0" fmla="*/ 292388 w 292388"/>
                <a:gd name="connsiteY0" fmla="*/ 121146 h 121146"/>
                <a:gd name="connsiteX1" fmla="*/ 0 w 292388"/>
                <a:gd name="connsiteY1" fmla="*/ 0 h 121146"/>
              </a:gdLst>
              <a:ahLst/>
              <a:cxnLst>
                <a:cxn ang="0">
                  <a:pos x="connsiteX0" y="connsiteY0"/>
                </a:cxn>
                <a:cxn ang="0">
                  <a:pos x="connsiteX1" y="connsiteY1"/>
                </a:cxn>
              </a:cxnLst>
              <a:rect l="l" t="t" r="r" b="b"/>
              <a:pathLst>
                <a:path w="292388" h="121146">
                  <a:moveTo>
                    <a:pt x="292388" y="121146"/>
                  </a:moveTo>
                  <a:cubicBezTo>
                    <a:pt x="217561" y="46298"/>
                    <a:pt x="114186" y="0"/>
                    <a:pt x="0" y="0"/>
                  </a:cubicBezTo>
                </a:path>
              </a:pathLst>
            </a:custGeom>
            <a:noFill/>
            <a:ln w="46483" cap="rnd">
              <a:solidFill>
                <a:srgbClr val="2A72AA"/>
              </a:solidFill>
              <a:prstDash val="solid"/>
              <a:round/>
            </a:ln>
          </p:spPr>
          <p:txBody>
            <a:bodyPr rtlCol="0" anchor="ctr"/>
            <a:lstStyle/>
            <a:p>
              <a:pPr marR="0" algn="r" rtl="1">
                <a:lnSpc>
                  <a:spcPct val="100000"/>
                </a:lnSpc>
                <a:spcBef>
                  <a:spcPts val="0"/>
                </a:spcBef>
                <a:spcAft>
                  <a:spcPts val="0"/>
                </a:spcAft>
                <a:buClr>
                  <a:srgbClr val="000000"/>
                </a:buClr>
                <a:buFont typeface="Arial"/>
              </a:pPr>
              <a:endParaRPr lang="aa-ET"/>
            </a:p>
          </p:txBody>
        </p:sp>
        <p:sp>
          <p:nvSpPr>
            <p:cNvPr id="23" name="Freeform 22">
              <a:extLst>
                <a:ext uri="{FF2B5EF4-FFF2-40B4-BE49-F238E27FC236}">
                  <a16:creationId xmlns:a16="http://schemas.microsoft.com/office/drawing/2014/main" id="{8E794AC8-4F39-3734-05D5-48DC7ED8B726}"/>
                </a:ext>
              </a:extLst>
            </p:cNvPr>
            <p:cNvSpPr/>
            <p:nvPr/>
          </p:nvSpPr>
          <p:spPr>
            <a:xfrm rot="-4050002">
              <a:off x="2028450" y="4283221"/>
              <a:ext cx="118279" cy="118312"/>
            </a:xfrm>
            <a:custGeom>
              <a:avLst/>
              <a:gdLst>
                <a:gd name="connsiteX0" fmla="*/ 118279 w 118279"/>
                <a:gd name="connsiteY0" fmla="*/ 59156 h 118312"/>
                <a:gd name="connsiteX1" fmla="*/ 59140 w 118279"/>
                <a:gd name="connsiteY1" fmla="*/ 118313 h 118312"/>
                <a:gd name="connsiteX2" fmla="*/ 0 w 118279"/>
                <a:gd name="connsiteY2" fmla="*/ 59156 h 118312"/>
                <a:gd name="connsiteX3" fmla="*/ 59140 w 118279"/>
                <a:gd name="connsiteY3" fmla="*/ 0 h 118312"/>
                <a:gd name="connsiteX4" fmla="*/ 118279 w 118279"/>
                <a:gd name="connsiteY4" fmla="*/ 59156 h 11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79" h="118312">
                  <a:moveTo>
                    <a:pt x="118279" y="59156"/>
                  </a:moveTo>
                  <a:cubicBezTo>
                    <a:pt x="118279" y="91827"/>
                    <a:pt x="91802" y="118313"/>
                    <a:pt x="59140" y="118313"/>
                  </a:cubicBezTo>
                  <a:cubicBezTo>
                    <a:pt x="26478" y="118313"/>
                    <a:pt x="0" y="91827"/>
                    <a:pt x="0" y="59156"/>
                  </a:cubicBezTo>
                  <a:cubicBezTo>
                    <a:pt x="0" y="26485"/>
                    <a:pt x="26478" y="0"/>
                    <a:pt x="59140" y="0"/>
                  </a:cubicBezTo>
                  <a:cubicBezTo>
                    <a:pt x="91801" y="0"/>
                    <a:pt x="118279" y="26485"/>
                    <a:pt x="118279" y="59156"/>
                  </a:cubicBezTo>
                  <a:close/>
                </a:path>
              </a:pathLst>
            </a:custGeom>
            <a:noFill/>
            <a:ln w="46483" cap="rnd">
              <a:solidFill>
                <a:srgbClr val="435269"/>
              </a:solidFill>
              <a:prstDash val="solid"/>
              <a:round/>
            </a:ln>
          </p:spPr>
          <p:txBody>
            <a:bodyPr rtlCol="0" anchor="ctr"/>
            <a:lstStyle/>
            <a:p>
              <a:endParaRPr lang="aa-ET"/>
            </a:p>
          </p:txBody>
        </p:sp>
        <p:sp>
          <p:nvSpPr>
            <p:cNvPr id="24" name="Freeform 23">
              <a:extLst>
                <a:ext uri="{FF2B5EF4-FFF2-40B4-BE49-F238E27FC236}">
                  <a16:creationId xmlns:a16="http://schemas.microsoft.com/office/drawing/2014/main" id="{E8313373-2AA0-CCFC-E10E-200DAE09E70A}"/>
                </a:ext>
              </a:extLst>
            </p:cNvPr>
            <p:cNvSpPr/>
            <p:nvPr/>
          </p:nvSpPr>
          <p:spPr>
            <a:xfrm>
              <a:off x="1639512" y="3896357"/>
              <a:ext cx="61221" cy="59803"/>
            </a:xfrm>
            <a:custGeom>
              <a:avLst/>
              <a:gdLst>
                <a:gd name="connsiteX0" fmla="*/ 61222 w 61221"/>
                <a:gd name="connsiteY0" fmla="*/ 59803 h 59803"/>
                <a:gd name="connsiteX1" fmla="*/ 0 w 61221"/>
                <a:gd name="connsiteY1" fmla="*/ 0 h 59803"/>
              </a:gdLst>
              <a:ahLst/>
              <a:cxnLst>
                <a:cxn ang="0">
                  <a:pos x="connsiteX0" y="connsiteY0"/>
                </a:cxn>
                <a:cxn ang="0">
                  <a:pos x="connsiteX1" y="connsiteY1"/>
                </a:cxn>
              </a:cxnLst>
              <a:rect l="l" t="t" r="r" b="b"/>
              <a:pathLst>
                <a:path w="61221" h="59803">
                  <a:moveTo>
                    <a:pt x="61222" y="59803"/>
                  </a:moveTo>
                  <a:lnTo>
                    <a:pt x="0" y="0"/>
                  </a:lnTo>
                </a:path>
              </a:pathLst>
            </a:custGeom>
            <a:ln w="46483" cap="rnd">
              <a:solidFill>
                <a:srgbClr val="435269"/>
              </a:solidFill>
              <a:prstDash val="solid"/>
              <a:round/>
            </a:ln>
          </p:spPr>
          <p:txBody>
            <a:bodyPr rtlCol="0" anchor="ctr"/>
            <a:lstStyle/>
            <a:p>
              <a:endParaRPr lang="aa-ET"/>
            </a:p>
          </p:txBody>
        </p:sp>
        <p:sp>
          <p:nvSpPr>
            <p:cNvPr id="25" name="Freeform 24">
              <a:extLst>
                <a:ext uri="{FF2B5EF4-FFF2-40B4-BE49-F238E27FC236}">
                  <a16:creationId xmlns:a16="http://schemas.microsoft.com/office/drawing/2014/main" id="{9A5FE687-B8B5-56C9-BC4E-F27A0DC96243}"/>
                </a:ext>
              </a:extLst>
            </p:cNvPr>
            <p:cNvSpPr/>
            <p:nvPr/>
          </p:nvSpPr>
          <p:spPr>
            <a:xfrm>
              <a:off x="1604723" y="3860500"/>
              <a:ext cx="69577" cy="71713"/>
            </a:xfrm>
            <a:custGeom>
              <a:avLst/>
              <a:gdLst>
                <a:gd name="connsiteX0" fmla="*/ 0 w 69577"/>
                <a:gd name="connsiteY0" fmla="*/ 71713 h 71713"/>
                <a:gd name="connsiteX1" fmla="*/ 69578 w 69577"/>
                <a:gd name="connsiteY1" fmla="*/ 0 h 71713"/>
              </a:gdLst>
              <a:ahLst/>
              <a:cxnLst>
                <a:cxn ang="0">
                  <a:pos x="connsiteX0" y="connsiteY0"/>
                </a:cxn>
                <a:cxn ang="0">
                  <a:pos x="connsiteX1" y="connsiteY1"/>
                </a:cxn>
              </a:cxnLst>
              <a:rect l="l" t="t" r="r" b="b"/>
              <a:pathLst>
                <a:path w="69577" h="71713">
                  <a:moveTo>
                    <a:pt x="0" y="71713"/>
                  </a:moveTo>
                  <a:lnTo>
                    <a:pt x="69578" y="0"/>
                  </a:lnTo>
                </a:path>
              </a:pathLst>
            </a:custGeom>
            <a:ln w="46483" cap="rnd">
              <a:solidFill>
                <a:srgbClr val="435269"/>
              </a:solidFill>
              <a:prstDash val="solid"/>
              <a:round/>
            </a:ln>
          </p:spPr>
          <p:txBody>
            <a:bodyPr rtlCol="0" anchor="ctr"/>
            <a:lstStyle/>
            <a:p>
              <a:endParaRPr lang="aa-ET"/>
            </a:p>
          </p:txBody>
        </p:sp>
        <p:sp>
          <p:nvSpPr>
            <p:cNvPr id="26" name="Freeform 25">
              <a:extLst>
                <a:ext uri="{FF2B5EF4-FFF2-40B4-BE49-F238E27FC236}">
                  <a16:creationId xmlns:a16="http://schemas.microsoft.com/office/drawing/2014/main" id="{E4575D7E-5F98-4E0B-F328-6C6C2662CC09}"/>
                </a:ext>
              </a:extLst>
            </p:cNvPr>
            <p:cNvSpPr/>
            <p:nvPr/>
          </p:nvSpPr>
          <p:spPr>
            <a:xfrm>
              <a:off x="2474442" y="3896357"/>
              <a:ext cx="61227" cy="59808"/>
            </a:xfrm>
            <a:custGeom>
              <a:avLst/>
              <a:gdLst>
                <a:gd name="connsiteX0" fmla="*/ 0 w 61227"/>
                <a:gd name="connsiteY0" fmla="*/ 59809 h 59808"/>
                <a:gd name="connsiteX1" fmla="*/ 61227 w 61227"/>
                <a:gd name="connsiteY1" fmla="*/ 0 h 59808"/>
              </a:gdLst>
              <a:ahLst/>
              <a:cxnLst>
                <a:cxn ang="0">
                  <a:pos x="connsiteX0" y="connsiteY0"/>
                </a:cxn>
                <a:cxn ang="0">
                  <a:pos x="connsiteX1" y="connsiteY1"/>
                </a:cxn>
              </a:cxnLst>
              <a:rect l="l" t="t" r="r" b="b"/>
              <a:pathLst>
                <a:path w="61227" h="59808">
                  <a:moveTo>
                    <a:pt x="0" y="59809"/>
                  </a:moveTo>
                  <a:lnTo>
                    <a:pt x="61227" y="0"/>
                  </a:lnTo>
                </a:path>
              </a:pathLst>
            </a:custGeom>
            <a:ln w="46483" cap="rnd">
              <a:solidFill>
                <a:srgbClr val="435269"/>
              </a:solidFill>
              <a:prstDash val="solid"/>
              <a:round/>
            </a:ln>
          </p:spPr>
          <p:txBody>
            <a:bodyPr rtlCol="0" anchor="ctr"/>
            <a:lstStyle/>
            <a:p>
              <a:endParaRPr lang="aa-ET"/>
            </a:p>
          </p:txBody>
        </p:sp>
        <p:sp>
          <p:nvSpPr>
            <p:cNvPr id="27" name="Freeform 26">
              <a:extLst>
                <a:ext uri="{FF2B5EF4-FFF2-40B4-BE49-F238E27FC236}">
                  <a16:creationId xmlns:a16="http://schemas.microsoft.com/office/drawing/2014/main" id="{776E1AA2-2BEA-E8A3-6958-D7772B5F53EC}"/>
                </a:ext>
              </a:extLst>
            </p:cNvPr>
            <p:cNvSpPr/>
            <p:nvPr/>
          </p:nvSpPr>
          <p:spPr>
            <a:xfrm>
              <a:off x="2500880" y="3860500"/>
              <a:ext cx="69577" cy="71713"/>
            </a:xfrm>
            <a:custGeom>
              <a:avLst/>
              <a:gdLst>
                <a:gd name="connsiteX0" fmla="*/ 69578 w 69577"/>
                <a:gd name="connsiteY0" fmla="*/ 71713 h 71713"/>
                <a:gd name="connsiteX1" fmla="*/ 0 w 69577"/>
                <a:gd name="connsiteY1" fmla="*/ 0 h 71713"/>
              </a:gdLst>
              <a:ahLst/>
              <a:cxnLst>
                <a:cxn ang="0">
                  <a:pos x="connsiteX0" y="connsiteY0"/>
                </a:cxn>
                <a:cxn ang="0">
                  <a:pos x="connsiteX1" y="connsiteY1"/>
                </a:cxn>
              </a:cxnLst>
              <a:rect l="l" t="t" r="r" b="b"/>
              <a:pathLst>
                <a:path w="69577" h="71713">
                  <a:moveTo>
                    <a:pt x="69578" y="71713"/>
                  </a:moveTo>
                  <a:lnTo>
                    <a:pt x="0" y="0"/>
                  </a:lnTo>
                </a:path>
              </a:pathLst>
            </a:custGeom>
            <a:ln w="46483" cap="rnd">
              <a:solidFill>
                <a:srgbClr val="435269"/>
              </a:solidFill>
              <a:prstDash val="solid"/>
              <a:round/>
            </a:ln>
          </p:spPr>
          <p:txBody>
            <a:bodyPr rtlCol="0" anchor="ctr"/>
            <a:lstStyle/>
            <a:p>
              <a:pPr marR="0" algn="r" rtl="1">
                <a:lnSpc>
                  <a:spcPct val="100000"/>
                </a:lnSpc>
                <a:spcBef>
                  <a:spcPts val="0"/>
                </a:spcBef>
                <a:spcAft>
                  <a:spcPts val="0"/>
                </a:spcAft>
                <a:buClr>
                  <a:srgbClr val="000000"/>
                </a:buClr>
                <a:buFont typeface="Arial"/>
              </a:pPr>
              <a:endParaRPr lang="aa-ET"/>
            </a:p>
          </p:txBody>
        </p:sp>
        <p:sp>
          <p:nvSpPr>
            <p:cNvPr id="28" name="Freeform 27">
              <a:extLst>
                <a:ext uri="{FF2B5EF4-FFF2-40B4-BE49-F238E27FC236}">
                  <a16:creationId xmlns:a16="http://schemas.microsoft.com/office/drawing/2014/main" id="{C4D2188A-A6B4-16D3-2127-73897821DB9B}"/>
                </a:ext>
              </a:extLst>
            </p:cNvPr>
            <p:cNvSpPr/>
            <p:nvPr/>
          </p:nvSpPr>
          <p:spPr>
            <a:xfrm>
              <a:off x="1986333" y="3688161"/>
              <a:ext cx="202509" cy="548"/>
            </a:xfrm>
            <a:custGeom>
              <a:avLst/>
              <a:gdLst>
                <a:gd name="connsiteX0" fmla="*/ 0 w 202509"/>
                <a:gd name="connsiteY0" fmla="*/ 0 h 548"/>
                <a:gd name="connsiteX1" fmla="*/ 202509 w 202509"/>
                <a:gd name="connsiteY1" fmla="*/ 0 h 548"/>
              </a:gdLst>
              <a:ahLst/>
              <a:cxnLst>
                <a:cxn ang="0">
                  <a:pos x="connsiteX0" y="connsiteY0"/>
                </a:cxn>
                <a:cxn ang="0">
                  <a:pos x="connsiteX1" y="connsiteY1"/>
                </a:cxn>
              </a:cxnLst>
              <a:rect l="l" t="t" r="r" b="b"/>
              <a:pathLst>
                <a:path w="202509" h="548">
                  <a:moveTo>
                    <a:pt x="0" y="0"/>
                  </a:moveTo>
                  <a:lnTo>
                    <a:pt x="202509" y="0"/>
                  </a:lnTo>
                </a:path>
              </a:pathLst>
            </a:custGeom>
            <a:ln w="46483" cap="rnd">
              <a:solidFill>
                <a:srgbClr val="435269"/>
              </a:solidFill>
              <a:prstDash val="solid"/>
              <a:round/>
            </a:ln>
          </p:spPr>
          <p:txBody>
            <a:bodyPr rtlCol="0" anchor="ctr"/>
            <a:lstStyle/>
            <a:p>
              <a:endParaRPr lang="aa-ET"/>
            </a:p>
          </p:txBody>
        </p:sp>
        <p:sp>
          <p:nvSpPr>
            <p:cNvPr id="29" name="Freeform 28">
              <a:extLst>
                <a:ext uri="{FF2B5EF4-FFF2-40B4-BE49-F238E27FC236}">
                  <a16:creationId xmlns:a16="http://schemas.microsoft.com/office/drawing/2014/main" id="{3690D94B-F8DE-787D-30D2-5A7DA5391E98}"/>
                </a:ext>
              </a:extLst>
            </p:cNvPr>
            <p:cNvSpPr/>
            <p:nvPr/>
          </p:nvSpPr>
          <p:spPr>
            <a:xfrm>
              <a:off x="2087588" y="3688161"/>
              <a:ext cx="547" cy="107471"/>
            </a:xfrm>
            <a:custGeom>
              <a:avLst/>
              <a:gdLst>
                <a:gd name="connsiteX0" fmla="*/ 0 w 547"/>
                <a:gd name="connsiteY0" fmla="*/ 107471 h 107471"/>
                <a:gd name="connsiteX1" fmla="*/ 0 w 547"/>
                <a:gd name="connsiteY1" fmla="*/ 0 h 107471"/>
              </a:gdLst>
              <a:ahLst/>
              <a:cxnLst>
                <a:cxn ang="0">
                  <a:pos x="connsiteX0" y="connsiteY0"/>
                </a:cxn>
                <a:cxn ang="0">
                  <a:pos x="connsiteX1" y="connsiteY1"/>
                </a:cxn>
              </a:cxnLst>
              <a:rect l="l" t="t" r="r" b="b"/>
              <a:pathLst>
                <a:path w="547" h="107471">
                  <a:moveTo>
                    <a:pt x="0" y="107471"/>
                  </a:moveTo>
                  <a:lnTo>
                    <a:pt x="0" y="0"/>
                  </a:lnTo>
                </a:path>
              </a:pathLst>
            </a:custGeom>
            <a:ln w="46483" cap="rnd">
              <a:solidFill>
                <a:srgbClr val="435269"/>
              </a:solidFill>
              <a:prstDash val="solid"/>
              <a:round/>
            </a:ln>
          </p:spPr>
          <p:txBody>
            <a:bodyPr rtlCol="0" anchor="ctr"/>
            <a:lstStyle/>
            <a:p>
              <a:pPr marR="0" algn="r" rtl="1">
                <a:lnSpc>
                  <a:spcPct val="100000"/>
                </a:lnSpc>
                <a:spcBef>
                  <a:spcPts val="0"/>
                </a:spcBef>
                <a:spcAft>
                  <a:spcPts val="0"/>
                </a:spcAft>
                <a:buClr>
                  <a:srgbClr val="000000"/>
                </a:buClr>
                <a:buFont typeface="Arial"/>
              </a:pPr>
              <a:endParaRPr lang="aa-ET"/>
            </a:p>
          </p:txBody>
        </p:sp>
        <p:sp>
          <p:nvSpPr>
            <p:cNvPr id="30" name="Freeform 29">
              <a:extLst>
                <a:ext uri="{FF2B5EF4-FFF2-40B4-BE49-F238E27FC236}">
                  <a16:creationId xmlns:a16="http://schemas.microsoft.com/office/drawing/2014/main" id="{C62F65A1-298C-37B2-D82B-9833132C31C9}"/>
                </a:ext>
              </a:extLst>
            </p:cNvPr>
            <p:cNvSpPr/>
            <p:nvPr/>
          </p:nvSpPr>
          <p:spPr>
            <a:xfrm>
              <a:off x="2523061" y="4500751"/>
              <a:ext cx="263385" cy="388366"/>
            </a:xfrm>
            <a:custGeom>
              <a:avLst/>
              <a:gdLst>
                <a:gd name="connsiteX0" fmla="*/ 131693 w 263385"/>
                <a:gd name="connsiteY0" fmla="*/ 0 h 388366"/>
                <a:gd name="connsiteX1" fmla="*/ 0 w 263385"/>
                <a:gd name="connsiteY1" fmla="*/ 194296 h 388366"/>
                <a:gd name="connsiteX2" fmla="*/ 131693 w 263385"/>
                <a:gd name="connsiteY2" fmla="*/ 388366 h 388366"/>
                <a:gd name="connsiteX3" fmla="*/ 263386 w 263385"/>
                <a:gd name="connsiteY3" fmla="*/ 194071 h 388366"/>
                <a:gd name="connsiteX4" fmla="*/ 131693 w 263385"/>
                <a:gd name="connsiteY4" fmla="*/ 0 h 388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85" h="388366">
                  <a:moveTo>
                    <a:pt x="131693" y="0"/>
                  </a:moveTo>
                  <a:cubicBezTo>
                    <a:pt x="45699" y="0"/>
                    <a:pt x="0" y="84654"/>
                    <a:pt x="0" y="194296"/>
                  </a:cubicBezTo>
                  <a:cubicBezTo>
                    <a:pt x="0" y="303937"/>
                    <a:pt x="45699" y="388366"/>
                    <a:pt x="131693" y="388366"/>
                  </a:cubicBezTo>
                  <a:cubicBezTo>
                    <a:pt x="217687" y="388366"/>
                    <a:pt x="263386" y="303713"/>
                    <a:pt x="263386" y="194071"/>
                  </a:cubicBezTo>
                  <a:cubicBezTo>
                    <a:pt x="263386" y="84429"/>
                    <a:pt x="217687" y="0"/>
                    <a:pt x="131693" y="0"/>
                  </a:cubicBezTo>
                  <a:close/>
                </a:path>
              </a:pathLst>
            </a:custGeom>
            <a:noFill/>
            <a:ln w="46483" cap="rnd">
              <a:solidFill>
                <a:srgbClr val="2A72AA"/>
              </a:solidFill>
              <a:prstDash val="solid"/>
              <a:round/>
            </a:ln>
          </p:spPr>
          <p:txBody>
            <a:bodyPr rtlCol="0" anchor="ctr"/>
            <a:lstStyle/>
            <a:p>
              <a:endParaRPr lang="aa-ET"/>
            </a:p>
          </p:txBody>
        </p:sp>
        <p:sp>
          <p:nvSpPr>
            <p:cNvPr id="31" name="Freeform 30">
              <a:extLst>
                <a:ext uri="{FF2B5EF4-FFF2-40B4-BE49-F238E27FC236}">
                  <a16:creationId xmlns:a16="http://schemas.microsoft.com/office/drawing/2014/main" id="{B1F9423B-C438-CC8E-F66D-D45356980031}"/>
                </a:ext>
              </a:extLst>
            </p:cNvPr>
            <p:cNvSpPr/>
            <p:nvPr/>
          </p:nvSpPr>
          <p:spPr>
            <a:xfrm rot="-2700000">
              <a:off x="2185256" y="4657442"/>
              <a:ext cx="231605" cy="231670"/>
            </a:xfrm>
            <a:custGeom>
              <a:avLst/>
              <a:gdLst>
                <a:gd name="connsiteX0" fmla="*/ 231605 w 231605"/>
                <a:gd name="connsiteY0" fmla="*/ 115835 h 231670"/>
                <a:gd name="connsiteX1" fmla="*/ 115803 w 231605"/>
                <a:gd name="connsiteY1" fmla="*/ 231671 h 231670"/>
                <a:gd name="connsiteX2" fmla="*/ 0 w 231605"/>
                <a:gd name="connsiteY2" fmla="*/ 115835 h 231670"/>
                <a:gd name="connsiteX3" fmla="*/ 115803 w 231605"/>
                <a:gd name="connsiteY3" fmla="*/ 0 h 231670"/>
                <a:gd name="connsiteX4" fmla="*/ 231605 w 231605"/>
                <a:gd name="connsiteY4" fmla="*/ 115835 h 23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605" h="231670">
                  <a:moveTo>
                    <a:pt x="231605" y="115835"/>
                  </a:moveTo>
                  <a:cubicBezTo>
                    <a:pt x="231605" y="179809"/>
                    <a:pt x="179758" y="231671"/>
                    <a:pt x="115803" y="231671"/>
                  </a:cubicBezTo>
                  <a:cubicBezTo>
                    <a:pt x="51847" y="231671"/>
                    <a:pt x="0" y="179809"/>
                    <a:pt x="0" y="115835"/>
                  </a:cubicBezTo>
                  <a:cubicBezTo>
                    <a:pt x="0" y="51861"/>
                    <a:pt x="51847" y="0"/>
                    <a:pt x="115803" y="0"/>
                  </a:cubicBezTo>
                  <a:cubicBezTo>
                    <a:pt x="179758" y="0"/>
                    <a:pt x="231605" y="51861"/>
                    <a:pt x="231605" y="115835"/>
                  </a:cubicBezTo>
                  <a:close/>
                </a:path>
              </a:pathLst>
            </a:custGeom>
            <a:noFill/>
            <a:ln w="46483" cap="rnd">
              <a:solidFill>
                <a:srgbClr val="2A72AA"/>
              </a:solidFill>
              <a:prstDash val="solid"/>
              <a:round/>
            </a:ln>
          </p:spPr>
          <p:txBody>
            <a:bodyPr rtlCol="0" anchor="ctr"/>
            <a:lstStyle/>
            <a:p>
              <a:endParaRPr lang="aa-ET"/>
            </a:p>
          </p:txBody>
        </p:sp>
        <p:sp>
          <p:nvSpPr>
            <p:cNvPr id="32" name="Freeform 31">
              <a:extLst>
                <a:ext uri="{FF2B5EF4-FFF2-40B4-BE49-F238E27FC236}">
                  <a16:creationId xmlns:a16="http://schemas.microsoft.com/office/drawing/2014/main" id="{8954C6E4-6747-EEAE-AC62-1977EFA5351E}"/>
                </a:ext>
              </a:extLst>
            </p:cNvPr>
            <p:cNvSpPr/>
            <p:nvPr/>
          </p:nvSpPr>
          <p:spPr>
            <a:xfrm>
              <a:off x="2197226" y="4500751"/>
              <a:ext cx="125928" cy="221086"/>
            </a:xfrm>
            <a:custGeom>
              <a:avLst/>
              <a:gdLst>
                <a:gd name="connsiteX0" fmla="*/ 125929 w 125928"/>
                <a:gd name="connsiteY0" fmla="*/ 0 h 221086"/>
                <a:gd name="connsiteX1" fmla="*/ 0 w 125928"/>
                <a:gd name="connsiteY1" fmla="*/ 221087 h 221086"/>
              </a:gdLst>
              <a:ahLst/>
              <a:cxnLst>
                <a:cxn ang="0">
                  <a:pos x="connsiteX0" y="connsiteY0"/>
                </a:cxn>
                <a:cxn ang="0">
                  <a:pos x="connsiteX1" y="connsiteY1"/>
                </a:cxn>
              </a:cxnLst>
              <a:rect l="l" t="t" r="r" b="b"/>
              <a:pathLst>
                <a:path w="125928" h="221086">
                  <a:moveTo>
                    <a:pt x="125929" y="0"/>
                  </a:moveTo>
                  <a:cubicBezTo>
                    <a:pt x="125929" y="0"/>
                    <a:pt x="26378" y="160933"/>
                    <a:pt x="0" y="221087"/>
                  </a:cubicBezTo>
                </a:path>
              </a:pathLst>
            </a:custGeom>
            <a:noFill/>
            <a:ln w="46483" cap="rnd">
              <a:solidFill>
                <a:srgbClr val="2A72AA"/>
              </a:solidFill>
              <a:prstDash val="solid"/>
              <a:round/>
            </a:ln>
          </p:spPr>
          <p:txBody>
            <a:bodyPr rtlCol="0" anchor="ctr"/>
            <a:lstStyle/>
            <a:p>
              <a:pPr marR="0" algn="r" rtl="1">
                <a:lnSpc>
                  <a:spcPct val="100000"/>
                </a:lnSpc>
                <a:spcBef>
                  <a:spcPts val="0"/>
                </a:spcBef>
                <a:spcAft>
                  <a:spcPts val="0"/>
                </a:spcAft>
                <a:buClr>
                  <a:srgbClr val="000000"/>
                </a:buClr>
                <a:buFont typeface="Arial"/>
              </a:pPr>
              <a:endParaRPr lang="aa-ET"/>
            </a:p>
          </p:txBody>
        </p:sp>
      </p:grpSp>
    </p:spTree>
    <p:extLst>
      <p:ext uri="{BB962C8B-B14F-4D97-AF65-F5344CB8AC3E}">
        <p14:creationId xmlns:p14="http://schemas.microsoft.com/office/powerpoint/2010/main" val="34775149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54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9" name="Rectangle: Rounded Corners 48">
            <a:extLst>
              <a:ext uri="{FF2B5EF4-FFF2-40B4-BE49-F238E27FC236}">
                <a16:creationId xmlns:a16="http://schemas.microsoft.com/office/drawing/2014/main" id="{AA0CFE98-958D-2EA1-EEB3-3FA71E050EB2}"/>
              </a:ext>
            </a:extLst>
          </p:cNvPr>
          <p:cNvSpPr/>
          <p:nvPr userDrawn="1"/>
        </p:nvSpPr>
        <p:spPr>
          <a:xfrm rot="10800000">
            <a:off x="7510631"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0" name="Google Shape;118;p25">
            <a:extLst>
              <a:ext uri="{FF2B5EF4-FFF2-40B4-BE49-F238E27FC236}">
                <a16:creationId xmlns:a16="http://schemas.microsoft.com/office/drawing/2014/main" id="{F973EB63-9901-B8E6-B9E3-5B0B07E6C0B1}"/>
              </a:ext>
            </a:extLst>
          </p:cNvPr>
          <p:cNvSpPr txBox="1"/>
          <p:nvPr userDrawn="1"/>
        </p:nvSpPr>
        <p:spPr>
          <a:xfrm>
            <a:off x="9551350" y="647125"/>
            <a:ext cx="152700" cy="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 name="Google Shape;105;p25">
            <a:extLst>
              <a:ext uri="{FF2B5EF4-FFF2-40B4-BE49-F238E27FC236}">
                <a16:creationId xmlns:a16="http://schemas.microsoft.com/office/drawing/2014/main" id="{5AA8CFD7-D076-D0D0-8E4C-2403A7D3518C}"/>
              </a:ext>
            </a:extLst>
          </p:cNvPr>
          <p:cNvSpPr txBox="1"/>
          <p:nvPr userDrawn="1"/>
        </p:nvSpPr>
        <p:spPr>
          <a:xfrm>
            <a:off x="3379584" y="147926"/>
            <a:ext cx="5589983" cy="665864"/>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he-IL" sz="4000" b="1" dirty="0">
                <a:solidFill>
                  <a:srgbClr val="435269"/>
                </a:solidFill>
                <a:latin typeface="Calibri" panose="020F0502020204030204" pitchFamily="34" charset="0"/>
                <a:cs typeface="Calibri" panose="020F0502020204030204" pitchFamily="34" charset="0"/>
              </a:rPr>
              <a:t>תהליך הלמידה </a:t>
            </a:r>
          </a:p>
          <a:p>
            <a:pPr marL="0" lvl="0" indent="0" algn="ctr" rtl="1">
              <a:spcBef>
                <a:spcPts val="0"/>
              </a:spcBef>
              <a:spcAft>
                <a:spcPts val="0"/>
              </a:spcAft>
              <a:buClr>
                <a:schemeClr val="dk1"/>
              </a:buClr>
              <a:buSzPts val="1100"/>
              <a:buFont typeface="Arial"/>
              <a:buNone/>
            </a:pPr>
            <a:endParaRPr sz="2400" dirty="0">
              <a:solidFill>
                <a:schemeClr val="dk1"/>
              </a:solidFill>
            </a:endParaRPr>
          </a:p>
          <a:p>
            <a:pPr marL="0" lvl="0" indent="0" algn="ctr" rtl="1">
              <a:spcBef>
                <a:spcPts val="0"/>
              </a:spcBef>
              <a:spcAft>
                <a:spcPts val="0"/>
              </a:spcAft>
              <a:buClr>
                <a:schemeClr val="dk1"/>
              </a:buClr>
              <a:buSzPts val="1100"/>
              <a:buFont typeface="Arial"/>
              <a:buNone/>
            </a:pPr>
            <a:r>
              <a:rPr lang="x-none" sz="1350" dirty="0">
                <a:solidFill>
                  <a:srgbClr val="003D4D"/>
                </a:solidFill>
              </a:rPr>
              <a:t> </a:t>
            </a:r>
            <a:endParaRPr sz="2400" dirty="0">
              <a:solidFill>
                <a:schemeClr val="dk1"/>
              </a:solidFill>
            </a:endParaRPr>
          </a:p>
          <a:p>
            <a:pPr marL="0" lvl="0" indent="0" algn="ctr" rtl="0">
              <a:spcBef>
                <a:spcPts val="0"/>
              </a:spcBef>
              <a:spcAft>
                <a:spcPts val="0"/>
              </a:spcAft>
              <a:buNone/>
            </a:pPr>
            <a:endParaRPr dirty="0"/>
          </a:p>
        </p:txBody>
      </p:sp>
      <p:sp>
        <p:nvSpPr>
          <p:cNvPr id="12" name="Rectangle 11">
            <a:extLst>
              <a:ext uri="{FF2B5EF4-FFF2-40B4-BE49-F238E27FC236}">
                <a16:creationId xmlns:a16="http://schemas.microsoft.com/office/drawing/2014/main" id="{EB5B3DF2-6B1C-A2AF-7B12-54B86429AEF4}"/>
              </a:ext>
            </a:extLst>
          </p:cNvPr>
          <p:cNvSpPr/>
          <p:nvPr userDrawn="1"/>
        </p:nvSpPr>
        <p:spPr>
          <a:xfrm rot="10800000">
            <a:off x="6079787" y="836091"/>
            <a:ext cx="2763688" cy="45950"/>
          </a:xfrm>
          <a:prstGeom prst="rect">
            <a:avLst/>
          </a:prstGeom>
          <a:gradFill>
            <a:gsLst>
              <a:gs pos="100000">
                <a:srgbClr val="79A742"/>
              </a:gs>
              <a:gs pos="0">
                <a:schemeClr val="accent1">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92100" algn="ctr" rtl="1">
              <a:lnSpc>
                <a:spcPct val="100000"/>
              </a:lnSpc>
              <a:spcBef>
                <a:spcPts val="0"/>
              </a:spcBef>
              <a:spcAft>
                <a:spcPts val="0"/>
              </a:spcAft>
              <a:buClr>
                <a:srgbClr val="000000"/>
              </a:buClr>
              <a:buFont typeface="Arial"/>
            </a:pPr>
            <a:endParaRPr lang="aa-ET" sz="2000">
              <a:solidFill>
                <a:schemeClr val="dk2"/>
              </a:solidFill>
              <a:latin typeface="Heebo" pitchFamily="2" charset="-79"/>
              <a:cs typeface="Heebo" pitchFamily="2" charset="-79"/>
            </a:endParaRPr>
          </a:p>
        </p:txBody>
      </p:sp>
      <p:sp>
        <p:nvSpPr>
          <p:cNvPr id="13" name="TextBox 12">
            <a:extLst>
              <a:ext uri="{FF2B5EF4-FFF2-40B4-BE49-F238E27FC236}">
                <a16:creationId xmlns:a16="http://schemas.microsoft.com/office/drawing/2014/main" id="{80497AFF-0778-E809-47BA-7EF166EFB4F9}"/>
              </a:ext>
            </a:extLst>
          </p:cNvPr>
          <p:cNvSpPr txBox="1"/>
          <p:nvPr userDrawn="1"/>
        </p:nvSpPr>
        <p:spPr>
          <a:xfrm>
            <a:off x="7506387" y="1750516"/>
            <a:ext cx="1254776" cy="746358"/>
          </a:xfrm>
          <a:prstGeom prst="rect">
            <a:avLst/>
          </a:prstGeom>
          <a:noFill/>
        </p:spPr>
        <p:txBody>
          <a:bodyPr wrap="square">
            <a:spAutoFit/>
          </a:bodyPr>
          <a:lstStyle/>
          <a:p>
            <a:pPr marL="0" lvl="0" indent="0" algn="r" rtl="1">
              <a:lnSpc>
                <a:spcPts val="17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פתיחה:</a:t>
            </a:r>
            <a:br>
              <a:rPr lang="en-US" sz="1500" b="1" dirty="0">
                <a:solidFill>
                  <a:schemeClr val="bg2">
                    <a:lumMod val="60000"/>
                    <a:lumOff val="40000"/>
                  </a:schemeClr>
                </a:solidFill>
                <a:latin typeface="Calibri" panose="020F0502020204030204" pitchFamily="34" charset="0"/>
                <a:cs typeface="Calibri" panose="020F0502020204030204" pitchFamily="34" charset="0"/>
              </a:rPr>
            </a:br>
            <a:r>
              <a:rPr lang="he-IL" sz="1500" b="1" dirty="0">
                <a:solidFill>
                  <a:schemeClr val="bg2">
                    <a:lumMod val="60000"/>
                    <a:lumOff val="40000"/>
                  </a:schemeClr>
                </a:solidFill>
                <a:latin typeface="Calibri" panose="020F0502020204030204" pitchFamily="34" charset="0"/>
                <a:cs typeface="Calibri" panose="020F0502020204030204" pitchFamily="34" charset="0"/>
              </a:rPr>
              <a:t>מתנסים וחושבים</a:t>
            </a:r>
          </a:p>
        </p:txBody>
      </p:sp>
      <p:sp>
        <p:nvSpPr>
          <p:cNvPr id="14" name="Chevron 13">
            <a:extLst>
              <a:ext uri="{FF2B5EF4-FFF2-40B4-BE49-F238E27FC236}">
                <a16:creationId xmlns:a16="http://schemas.microsoft.com/office/drawing/2014/main" id="{C58A0F25-6608-33AC-FBBF-CFE0CA342BB9}"/>
              </a:ext>
            </a:extLst>
          </p:cNvPr>
          <p:cNvSpPr/>
          <p:nvPr userDrawn="1"/>
        </p:nvSpPr>
        <p:spPr>
          <a:xfrm rot="10800000">
            <a:off x="7166843"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pic>
        <p:nvPicPr>
          <p:cNvPr id="15" name="Graphic 14">
            <a:extLst>
              <a:ext uri="{FF2B5EF4-FFF2-40B4-BE49-F238E27FC236}">
                <a16:creationId xmlns:a16="http://schemas.microsoft.com/office/drawing/2014/main" id="{724AF5D1-5F2E-D0EB-5285-94F5424564B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7141" y="1300701"/>
            <a:ext cx="406600" cy="463600"/>
          </a:xfrm>
          <a:prstGeom prst="rect">
            <a:avLst/>
          </a:prstGeom>
        </p:spPr>
      </p:pic>
      <p:sp>
        <p:nvSpPr>
          <p:cNvPr id="16" name="Chevron 15">
            <a:extLst>
              <a:ext uri="{FF2B5EF4-FFF2-40B4-BE49-F238E27FC236}">
                <a16:creationId xmlns:a16="http://schemas.microsoft.com/office/drawing/2014/main" id="{9E1EFA7A-4FD6-4B73-8AD5-0565EC2F375A}"/>
              </a:ext>
            </a:extLst>
          </p:cNvPr>
          <p:cNvSpPr/>
          <p:nvPr userDrawn="1"/>
        </p:nvSpPr>
        <p:spPr>
          <a:xfrm rot="10800000">
            <a:off x="5397859"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7" name="Chevron 16">
            <a:extLst>
              <a:ext uri="{FF2B5EF4-FFF2-40B4-BE49-F238E27FC236}">
                <a16:creationId xmlns:a16="http://schemas.microsoft.com/office/drawing/2014/main" id="{EF896ECE-8856-FF64-6B81-28987807F702}"/>
              </a:ext>
            </a:extLst>
          </p:cNvPr>
          <p:cNvSpPr/>
          <p:nvPr userDrawn="1"/>
        </p:nvSpPr>
        <p:spPr>
          <a:xfrm rot="10800000">
            <a:off x="3610825"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8" name="Chevron 17">
            <a:extLst>
              <a:ext uri="{FF2B5EF4-FFF2-40B4-BE49-F238E27FC236}">
                <a16:creationId xmlns:a16="http://schemas.microsoft.com/office/drawing/2014/main" id="{0274150D-CBBA-8C7A-8038-F11020D534EE}"/>
              </a:ext>
            </a:extLst>
          </p:cNvPr>
          <p:cNvSpPr/>
          <p:nvPr userDrawn="1"/>
        </p:nvSpPr>
        <p:spPr>
          <a:xfrm rot="10800000">
            <a:off x="1797928"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9" name="TextBox 18">
            <a:extLst>
              <a:ext uri="{FF2B5EF4-FFF2-40B4-BE49-F238E27FC236}">
                <a16:creationId xmlns:a16="http://schemas.microsoft.com/office/drawing/2014/main" id="{B91ACEBD-E091-F18A-EB2C-E2BC15765622}"/>
              </a:ext>
            </a:extLst>
          </p:cNvPr>
          <p:cNvSpPr txBox="1"/>
          <p:nvPr userDrawn="1"/>
        </p:nvSpPr>
        <p:spPr>
          <a:xfrm>
            <a:off x="5724564" y="1750516"/>
            <a:ext cx="1295272" cy="553998"/>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לומדים בזוגות:</a:t>
            </a:r>
            <a:br>
              <a:rPr lang="en-US" sz="1500" b="1" dirty="0">
                <a:solidFill>
                  <a:schemeClr val="bg2">
                    <a:lumMod val="60000"/>
                    <a:lumOff val="40000"/>
                  </a:schemeClr>
                </a:solidFill>
                <a:latin typeface="Calibri" panose="020F0502020204030204" pitchFamily="34" charset="0"/>
                <a:cs typeface="Calibri" panose="020F0502020204030204" pitchFamily="34" charset="0"/>
              </a:rPr>
            </a:br>
            <a:endParaRPr lang="he-IL" sz="1500" b="1" dirty="0">
              <a:solidFill>
                <a:schemeClr val="bg2">
                  <a:lumMod val="60000"/>
                  <a:lumOff val="40000"/>
                </a:schemeClr>
              </a:solidFill>
              <a:latin typeface="Calibri" panose="020F0502020204030204" pitchFamily="34" charset="0"/>
              <a:cs typeface="Calibri" panose="020F0502020204030204" pitchFamily="34" charset="0"/>
            </a:endParaRPr>
          </a:p>
        </p:txBody>
      </p:sp>
      <p:pic>
        <p:nvPicPr>
          <p:cNvPr id="20" name="Graphic 19">
            <a:extLst>
              <a:ext uri="{FF2B5EF4-FFF2-40B4-BE49-F238E27FC236}">
                <a16:creationId xmlns:a16="http://schemas.microsoft.com/office/drawing/2014/main" id="{E7A48F78-6972-0098-5D17-24A7FCB150A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21935" y="1299164"/>
            <a:ext cx="688617" cy="447743"/>
          </a:xfrm>
          <a:prstGeom prst="rect">
            <a:avLst/>
          </a:prstGeom>
        </p:spPr>
      </p:pic>
      <p:sp>
        <p:nvSpPr>
          <p:cNvPr id="21" name="TextBox 20">
            <a:extLst>
              <a:ext uri="{FF2B5EF4-FFF2-40B4-BE49-F238E27FC236}">
                <a16:creationId xmlns:a16="http://schemas.microsoft.com/office/drawing/2014/main" id="{7D211B8A-2490-A5E2-20FB-EA9DF100A271}"/>
              </a:ext>
            </a:extLst>
          </p:cNvPr>
          <p:cNvSpPr txBox="1"/>
          <p:nvPr userDrawn="1"/>
        </p:nvSpPr>
        <p:spPr>
          <a:xfrm>
            <a:off x="3952481" y="1750516"/>
            <a:ext cx="1295272" cy="323165"/>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חוקרים בזוג</a:t>
            </a:r>
          </a:p>
        </p:txBody>
      </p:sp>
      <p:pic>
        <p:nvPicPr>
          <p:cNvPr id="22" name="Graphic 21">
            <a:extLst>
              <a:ext uri="{FF2B5EF4-FFF2-40B4-BE49-F238E27FC236}">
                <a16:creationId xmlns:a16="http://schemas.microsoft.com/office/drawing/2014/main" id="{E7873C7B-201E-8E8F-9635-A88686C3777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4639740" y="1277540"/>
            <a:ext cx="470825" cy="466903"/>
          </a:xfrm>
          <a:prstGeom prst="rect">
            <a:avLst/>
          </a:prstGeom>
        </p:spPr>
      </p:pic>
      <p:pic>
        <p:nvPicPr>
          <p:cNvPr id="23" name="Graphic 22">
            <a:extLst>
              <a:ext uri="{FF2B5EF4-FFF2-40B4-BE49-F238E27FC236}">
                <a16:creationId xmlns:a16="http://schemas.microsoft.com/office/drawing/2014/main" id="{C059381D-E40B-1B83-F655-3B746F218EDC}"/>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85244" y="1283711"/>
            <a:ext cx="453082" cy="442007"/>
          </a:xfrm>
          <a:prstGeom prst="rect">
            <a:avLst/>
          </a:prstGeom>
        </p:spPr>
      </p:pic>
      <p:sp>
        <p:nvSpPr>
          <p:cNvPr id="24" name="TextBox 23">
            <a:extLst>
              <a:ext uri="{FF2B5EF4-FFF2-40B4-BE49-F238E27FC236}">
                <a16:creationId xmlns:a16="http://schemas.microsoft.com/office/drawing/2014/main" id="{A3AEAD91-BF9F-3EDB-7616-C71C95D92D44}"/>
              </a:ext>
            </a:extLst>
          </p:cNvPr>
          <p:cNvSpPr txBox="1"/>
          <p:nvPr userDrawn="1"/>
        </p:nvSpPr>
        <p:spPr>
          <a:xfrm>
            <a:off x="2141592" y="1750516"/>
            <a:ext cx="1295272" cy="749051"/>
          </a:xfrm>
          <a:prstGeom prst="rect">
            <a:avLst/>
          </a:prstGeom>
          <a:noFill/>
        </p:spPr>
        <p:txBody>
          <a:bodyPr wrap="square">
            <a:spAutoFit/>
          </a:bodyPr>
          <a:lstStyle/>
          <a:p>
            <a:pPr algn="r">
              <a:buClr>
                <a:schemeClr val="dk1"/>
              </a:buClr>
              <a:buSzPts val="1100"/>
            </a:pPr>
            <a:r>
              <a:rPr lang="he-IL" sz="1500" b="1" dirty="0">
                <a:solidFill>
                  <a:schemeClr val="bg2">
                    <a:lumMod val="60000"/>
                    <a:lumOff val="40000"/>
                  </a:schemeClr>
                </a:solidFill>
                <a:latin typeface="Calibri" panose="020F0502020204030204" pitchFamily="34" charset="0"/>
                <a:cs typeface="Calibri" panose="020F0502020204030204" pitchFamily="34" charset="0"/>
              </a:rPr>
              <a:t>הצגת הנתונים והמסקנות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sp>
        <p:nvSpPr>
          <p:cNvPr id="25" name="Rectangle: Rounded Corners 48">
            <a:extLst>
              <a:ext uri="{FF2B5EF4-FFF2-40B4-BE49-F238E27FC236}">
                <a16:creationId xmlns:a16="http://schemas.microsoft.com/office/drawing/2014/main" id="{A610663E-30B2-296F-4A0B-3B75FAFE3274}"/>
              </a:ext>
            </a:extLst>
          </p:cNvPr>
          <p:cNvSpPr/>
          <p:nvPr userDrawn="1"/>
        </p:nvSpPr>
        <p:spPr>
          <a:xfrm rot="10800000">
            <a:off x="330604" y="1137325"/>
            <a:ext cx="1339880" cy="2015526"/>
          </a:xfrm>
          <a:prstGeom prst="roundRect">
            <a:avLst>
              <a:gd name="adj" fmla="val 8732"/>
            </a:avLst>
          </a:prstGeom>
          <a:gradFill>
            <a:gsLst>
              <a:gs pos="0">
                <a:schemeClr val="accent1">
                  <a:lumMod val="20000"/>
                  <a:lumOff val="80000"/>
                  <a:alpha val="28000"/>
                </a:schemeClr>
              </a:gs>
              <a:gs pos="100000">
                <a:srgbClr val="79A742"/>
              </a:gs>
            </a:gsLst>
            <a:lin ang="5400000" scaled="1"/>
          </a:gradFill>
          <a:ln>
            <a:solidFill>
              <a:srgbClr val="79A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6" name="TextBox 25">
            <a:extLst>
              <a:ext uri="{FF2B5EF4-FFF2-40B4-BE49-F238E27FC236}">
                <a16:creationId xmlns:a16="http://schemas.microsoft.com/office/drawing/2014/main" id="{121E22BD-82A6-803C-A2A9-8BF4ECC4C7D3}"/>
              </a:ext>
            </a:extLst>
          </p:cNvPr>
          <p:cNvSpPr txBox="1"/>
          <p:nvPr userDrawn="1"/>
        </p:nvSpPr>
        <p:spPr>
          <a:xfrm>
            <a:off x="186736" y="1750516"/>
            <a:ext cx="1443132" cy="67210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גיבוש המלצה אישית וכיתתית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pic>
        <p:nvPicPr>
          <p:cNvPr id="27" name="Graphic 26">
            <a:extLst>
              <a:ext uri="{FF2B5EF4-FFF2-40B4-BE49-F238E27FC236}">
                <a16:creationId xmlns:a16="http://schemas.microsoft.com/office/drawing/2014/main" id="{83DAE8B4-2834-ECF4-F2F8-0D9F6FFBB3A0}"/>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61828" y="1221614"/>
            <a:ext cx="458426" cy="536715"/>
          </a:xfrm>
          <a:prstGeom prst="rect">
            <a:avLst/>
          </a:prstGeom>
        </p:spPr>
      </p:pic>
      <p:pic>
        <p:nvPicPr>
          <p:cNvPr id="28" name="Graphic 27">
            <a:extLst>
              <a:ext uri="{FF2B5EF4-FFF2-40B4-BE49-F238E27FC236}">
                <a16:creationId xmlns:a16="http://schemas.microsoft.com/office/drawing/2014/main" id="{B444D534-2EFA-C62E-F0CE-652AF10D8C6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2871903" y="3438671"/>
            <a:ext cx="3287495" cy="1542073"/>
          </a:xfrm>
          <a:prstGeom prst="rect">
            <a:avLst/>
          </a:prstGeom>
        </p:spPr>
      </p:pic>
      <p:pic>
        <p:nvPicPr>
          <p:cNvPr id="29" name="Graphic 28">
            <a:extLst>
              <a:ext uri="{FF2B5EF4-FFF2-40B4-BE49-F238E27FC236}">
                <a16:creationId xmlns:a16="http://schemas.microsoft.com/office/drawing/2014/main" id="{E7533534-CE05-C960-9E93-AEFC99890A4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1463040" y="4150701"/>
            <a:ext cx="1249313" cy="815878"/>
          </a:xfrm>
          <a:prstGeom prst="rect">
            <a:avLst/>
          </a:prstGeom>
        </p:spPr>
      </p:pic>
      <p:pic>
        <p:nvPicPr>
          <p:cNvPr id="30" name="Graphic 29">
            <a:extLst>
              <a:ext uri="{FF2B5EF4-FFF2-40B4-BE49-F238E27FC236}">
                <a16:creationId xmlns:a16="http://schemas.microsoft.com/office/drawing/2014/main" id="{3566971D-988E-D787-8527-0AE36B6B6A9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773875" y="3989062"/>
            <a:ext cx="2015985" cy="1001808"/>
          </a:xfrm>
          <a:prstGeom prst="rect">
            <a:avLst/>
          </a:prstGeom>
        </p:spPr>
      </p:pic>
      <p:sp>
        <p:nvSpPr>
          <p:cNvPr id="31" name="Rectangle: Rounded Corners 48">
            <a:extLst>
              <a:ext uri="{FF2B5EF4-FFF2-40B4-BE49-F238E27FC236}">
                <a16:creationId xmlns:a16="http://schemas.microsoft.com/office/drawing/2014/main" id="{68EA9945-A6B6-B06D-1F4E-C185DD645368}"/>
              </a:ext>
            </a:extLst>
          </p:cNvPr>
          <p:cNvSpPr/>
          <p:nvPr userDrawn="1"/>
        </p:nvSpPr>
        <p:spPr>
          <a:xfrm rot="10800000">
            <a:off x="5743377"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2" name="Rectangle: Rounded Corners 48">
            <a:extLst>
              <a:ext uri="{FF2B5EF4-FFF2-40B4-BE49-F238E27FC236}">
                <a16:creationId xmlns:a16="http://schemas.microsoft.com/office/drawing/2014/main" id="{4C2A5CC1-A69E-11EC-0EB0-EA575854AE77}"/>
              </a:ext>
            </a:extLst>
          </p:cNvPr>
          <p:cNvSpPr/>
          <p:nvPr userDrawn="1"/>
        </p:nvSpPr>
        <p:spPr>
          <a:xfrm rot="10800000">
            <a:off x="3939515"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33" name="TextBox 32">
            <a:extLst>
              <a:ext uri="{FF2B5EF4-FFF2-40B4-BE49-F238E27FC236}">
                <a16:creationId xmlns:a16="http://schemas.microsoft.com/office/drawing/2014/main" id="{5FDE4968-95C5-73D6-7548-EBCFB6BEA0EB}"/>
              </a:ext>
            </a:extLst>
          </p:cNvPr>
          <p:cNvSpPr txBox="1"/>
          <p:nvPr userDrawn="1"/>
        </p:nvSpPr>
        <p:spPr>
          <a:xfrm>
            <a:off x="207605" y="2176401"/>
            <a:ext cx="1401393" cy="492443"/>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300" dirty="0">
                <a:solidFill>
                  <a:srgbClr val="435269"/>
                </a:solidFill>
                <a:latin typeface="Calibri" panose="020F0502020204030204" pitchFamily="34" charset="0"/>
                <a:cs typeface="Calibri" panose="020F0502020204030204" pitchFamily="34" charset="0"/>
              </a:rPr>
              <a:t>לשימוש באמצעי תחבורה </a:t>
            </a:r>
            <a:endParaRPr lang="aa-ET" sz="1300" dirty="0">
              <a:solidFill>
                <a:srgbClr val="435269"/>
              </a:solidFill>
              <a:latin typeface="Calibri" panose="020F0502020204030204" pitchFamily="34"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2FD1354B-2C43-1861-E3BD-9041794FCE5D}"/>
              </a:ext>
            </a:extLst>
          </p:cNvPr>
          <p:cNvSpPr/>
          <p:nvPr userDrawn="1"/>
        </p:nvSpPr>
        <p:spPr>
          <a:xfrm rot="10800000">
            <a:off x="2160592"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Tree>
    <p:extLst>
      <p:ext uri="{BB962C8B-B14F-4D97-AF65-F5344CB8AC3E}">
        <p14:creationId xmlns:p14="http://schemas.microsoft.com/office/powerpoint/2010/main" val="367017758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54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D3AE9E49-167F-C4F5-4038-804C1D1183CA}"/>
              </a:ext>
            </a:extLst>
          </p:cNvPr>
          <p:cNvSpPr/>
          <p:nvPr userDrawn="1"/>
        </p:nvSpPr>
        <p:spPr>
          <a:xfrm rot="16200000">
            <a:off x="7171731" y="-974770"/>
            <a:ext cx="370525" cy="2710412"/>
          </a:xfrm>
          <a:prstGeom prst="roundRect">
            <a:avLst>
              <a:gd name="adj" fmla="val 8732"/>
            </a:avLst>
          </a:prstGeom>
          <a:gradFill>
            <a:gsLst>
              <a:gs pos="0">
                <a:schemeClr val="accent1">
                  <a:lumMod val="20000"/>
                  <a:lumOff val="80000"/>
                  <a:alpha val="28000"/>
                </a:schemeClr>
              </a:gs>
              <a:gs pos="100000">
                <a:srgbClr val="79A7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pic>
        <p:nvPicPr>
          <p:cNvPr id="10" name="Graphic 9">
            <a:extLst>
              <a:ext uri="{FF2B5EF4-FFF2-40B4-BE49-F238E27FC236}">
                <a16:creationId xmlns:a16="http://schemas.microsoft.com/office/drawing/2014/main" id="{09768F38-E44B-86FD-AA30-7BC420164D1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9668" y="104752"/>
            <a:ext cx="458426" cy="536715"/>
          </a:xfrm>
          <a:prstGeom prst="rect">
            <a:avLst/>
          </a:prstGeom>
        </p:spPr>
      </p:pic>
      <p:sp>
        <p:nvSpPr>
          <p:cNvPr id="11" name="TextBox 10">
            <a:extLst>
              <a:ext uri="{FF2B5EF4-FFF2-40B4-BE49-F238E27FC236}">
                <a16:creationId xmlns:a16="http://schemas.microsoft.com/office/drawing/2014/main" id="{6E49EC25-579D-CF97-531F-C9AED1F616EA}"/>
              </a:ext>
            </a:extLst>
          </p:cNvPr>
          <p:cNvSpPr txBox="1"/>
          <p:nvPr userDrawn="1"/>
        </p:nvSpPr>
        <p:spPr>
          <a:xfrm>
            <a:off x="5077432" y="248272"/>
            <a:ext cx="3092236" cy="287386"/>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גיבוש המלצה אישית וכיתתית </a:t>
            </a:r>
          </a:p>
        </p:txBody>
      </p:sp>
      <p:sp>
        <p:nvSpPr>
          <p:cNvPr id="6" name="Google Shape;485;p57">
            <a:extLst>
              <a:ext uri="{FF2B5EF4-FFF2-40B4-BE49-F238E27FC236}">
                <a16:creationId xmlns:a16="http://schemas.microsoft.com/office/drawing/2014/main" id="{814C5D4D-9B3B-7E52-CC23-71E7098AC6BF}"/>
              </a:ext>
            </a:extLst>
          </p:cNvPr>
          <p:cNvSpPr txBox="1"/>
          <p:nvPr userDrawn="1"/>
        </p:nvSpPr>
        <p:spPr>
          <a:xfrm>
            <a:off x="1056394" y="2258088"/>
            <a:ext cx="3501751" cy="620652"/>
          </a:xfrm>
          <a:prstGeom prst="rect">
            <a:avLst/>
          </a:prstGeom>
          <a:noFill/>
          <a:ln>
            <a:noFill/>
          </a:ln>
        </p:spPr>
        <p:txBody>
          <a:bodyPr spcFirstLastPara="1" wrap="square" lIns="91425" tIns="91425" rIns="91425" bIns="91425" anchor="t" anchorCtr="0">
            <a:spAutoFit/>
          </a:bodyPr>
          <a:lstStyle/>
          <a:p>
            <a:pPr marL="7938" lvl="0" algn="r" rtl="1">
              <a:lnSpc>
                <a:spcPts val="1700"/>
              </a:lnSpc>
              <a:spcBef>
                <a:spcPts val="0"/>
              </a:spcBef>
              <a:spcAft>
                <a:spcPts val="0"/>
              </a:spcAft>
              <a:buSzPts val="1400"/>
            </a:pPr>
            <a:r>
              <a:rPr lang="x-none" dirty="0">
                <a:solidFill>
                  <a:srgbClr val="435269"/>
                </a:solidFill>
                <a:latin typeface="Calibri" panose="020F0502020204030204" pitchFamily="34" charset="0"/>
                <a:cs typeface="Calibri" panose="020F0502020204030204" pitchFamily="34" charset="0"/>
              </a:rPr>
              <a:t>יוצרים כרזה כיתתית עם ההמלצות </a:t>
            </a:r>
            <a:r>
              <a:rPr lang="x-none" u="sng" dirty="0">
                <a:solidFill>
                  <a:srgbClr val="435269"/>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באינפוגרפיקה </a:t>
            </a:r>
            <a:r>
              <a:rPr lang="he-IL" u="sng" dirty="0">
                <a:solidFill>
                  <a:srgbClr val="435269"/>
                </a:solidFill>
                <a:latin typeface="Calibri" panose="020F0502020204030204" pitchFamily="34" charset="0"/>
                <a:cs typeface="Calibri" panose="020F0502020204030204" pitchFamily="34" charset="0"/>
              </a:rPr>
              <a:t> </a:t>
            </a:r>
            <a:r>
              <a:rPr lang="x-none" dirty="0">
                <a:solidFill>
                  <a:srgbClr val="435269"/>
                </a:solidFill>
                <a:latin typeface="Calibri" panose="020F0502020204030204" pitchFamily="34" charset="0"/>
                <a:cs typeface="Calibri" panose="020F0502020204030204" pitchFamily="34" charset="0"/>
              </a:rPr>
              <a:t>או כלי אחר או בעזרת כלי עיצוב </a:t>
            </a:r>
            <a:r>
              <a:rPr lang="x-none" u="sng" dirty="0">
                <a:solidFill>
                  <a:srgbClr val="435269"/>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canva</a:t>
            </a:r>
            <a:r>
              <a:rPr lang="x-none" dirty="0">
                <a:solidFill>
                  <a:srgbClr val="435269"/>
                </a:solidFill>
                <a:latin typeface="Calibri" panose="020F0502020204030204" pitchFamily="34" charset="0"/>
                <a:cs typeface="Calibri" panose="020F0502020204030204" pitchFamily="34" charset="0"/>
              </a:rPr>
              <a:t>)</a:t>
            </a:r>
            <a:r>
              <a:rPr lang="he-IL" dirty="0">
                <a:solidFill>
                  <a:srgbClr val="435269"/>
                </a:solidFill>
                <a:latin typeface="Calibri" panose="020F0502020204030204" pitchFamily="34" charset="0"/>
                <a:cs typeface="Calibri" panose="020F0502020204030204" pitchFamily="34" charset="0"/>
              </a:rPr>
              <a:t>)</a:t>
            </a:r>
            <a:endParaRPr dirty="0">
              <a:solidFill>
                <a:srgbClr val="435269"/>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7C0A71E-A9B8-361D-1E9B-53306B49E118}"/>
              </a:ext>
            </a:extLst>
          </p:cNvPr>
          <p:cNvSpPr txBox="1"/>
          <p:nvPr userDrawn="1"/>
        </p:nvSpPr>
        <p:spPr>
          <a:xfrm>
            <a:off x="4407700" y="989422"/>
            <a:ext cx="4572000" cy="400110"/>
          </a:xfrm>
          <a:prstGeom prst="rect">
            <a:avLst/>
          </a:prstGeom>
          <a:noFill/>
        </p:spPr>
        <p:txBody>
          <a:bodyPr wrap="square">
            <a:spAutoFit/>
          </a:bodyPr>
          <a:lstStyle/>
          <a:p>
            <a:pPr marL="0" lvl="0" indent="0" algn="r" rtl="1">
              <a:spcBef>
                <a:spcPts val="0"/>
              </a:spcBef>
              <a:spcAft>
                <a:spcPts val="0"/>
              </a:spcAft>
              <a:buNone/>
            </a:pPr>
            <a:r>
              <a:rPr lang="he-IL" sz="2000" b="1" dirty="0">
                <a:solidFill>
                  <a:srgbClr val="79A742"/>
                </a:solidFill>
                <a:latin typeface="Calibri" panose="020F0502020204030204" pitchFamily="34" charset="0"/>
                <a:cs typeface="Calibri" panose="020F0502020204030204" pitchFamily="34" charset="0"/>
              </a:rPr>
              <a:t>מציגים ומגיעים למסקנות </a:t>
            </a:r>
          </a:p>
        </p:txBody>
      </p:sp>
      <p:sp>
        <p:nvSpPr>
          <p:cNvPr id="8" name="TextBox 7">
            <a:extLst>
              <a:ext uri="{FF2B5EF4-FFF2-40B4-BE49-F238E27FC236}">
                <a16:creationId xmlns:a16="http://schemas.microsoft.com/office/drawing/2014/main" id="{6C8EC880-A308-FF41-D944-7A4C8F739EC8}"/>
              </a:ext>
            </a:extLst>
          </p:cNvPr>
          <p:cNvSpPr txBox="1"/>
          <p:nvPr userDrawn="1"/>
        </p:nvSpPr>
        <p:spPr>
          <a:xfrm>
            <a:off x="8594660" y="1419981"/>
            <a:ext cx="328130" cy="553998"/>
          </a:xfrm>
          <a:prstGeom prst="rect">
            <a:avLst/>
          </a:prstGeom>
          <a:noFill/>
        </p:spPr>
        <p:txBody>
          <a:bodyPr wrap="square">
            <a:spAutoFit/>
          </a:bodyPr>
          <a:lstStyle/>
          <a:p>
            <a:pPr algn="r"/>
            <a:r>
              <a:rPr lang="en-US" sz="3000" dirty="0">
                <a:solidFill>
                  <a:srgbClr val="79A742"/>
                </a:solidFill>
                <a:latin typeface="Calibri Light" panose="020F0302020204030204" pitchFamily="34" charset="0"/>
                <a:cs typeface="Calibri Light" panose="020F0302020204030204" pitchFamily="34" charset="0"/>
              </a:rPr>
              <a:t>1</a:t>
            </a:r>
            <a:endParaRPr lang="aa-ET" sz="3000" dirty="0">
              <a:solidFill>
                <a:srgbClr val="79A742"/>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872A6A03-0664-DBC0-0697-C617A456D810}"/>
              </a:ext>
            </a:extLst>
          </p:cNvPr>
          <p:cNvCxnSpPr>
            <a:cxnSpLocks/>
          </p:cNvCxnSpPr>
          <p:nvPr userDrawn="1"/>
        </p:nvCxnSpPr>
        <p:spPr>
          <a:xfrm>
            <a:off x="8606444" y="1499060"/>
            <a:ext cx="0" cy="4156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49369C-88A6-0D82-3839-B0168B8ADA21}"/>
              </a:ext>
            </a:extLst>
          </p:cNvPr>
          <p:cNvSpPr txBox="1"/>
          <p:nvPr userDrawn="1"/>
        </p:nvSpPr>
        <p:spPr>
          <a:xfrm>
            <a:off x="5713614" y="1472801"/>
            <a:ext cx="2892829" cy="382028"/>
          </a:xfrm>
          <a:prstGeom prst="rect">
            <a:avLst/>
          </a:prstGeom>
          <a:noFill/>
        </p:spPr>
        <p:txBody>
          <a:bodyPr wrap="square">
            <a:spAutoFit/>
          </a:bodyPr>
          <a:lstStyle/>
          <a:p>
            <a:pPr marL="7938" lvl="0" algn="r" rtl="1">
              <a:lnSpc>
                <a:spcPct val="150000"/>
              </a:lnSpc>
              <a:spcBef>
                <a:spcPts val="0"/>
              </a:spcBef>
              <a:spcAft>
                <a:spcPts val="0"/>
              </a:spcAft>
              <a:buSzPts val="1400"/>
            </a:pPr>
            <a:r>
              <a:rPr lang="he-IL" dirty="0">
                <a:solidFill>
                  <a:srgbClr val="435269"/>
                </a:solidFill>
                <a:latin typeface="Calibri" panose="020F0502020204030204" pitchFamily="34" charset="0"/>
                <a:cs typeface="Calibri" panose="020F0502020204030204" pitchFamily="34" charset="0"/>
              </a:rPr>
              <a:t>מציגים את נאום המעלית בפני הכיתה </a:t>
            </a:r>
          </a:p>
        </p:txBody>
      </p:sp>
      <p:sp>
        <p:nvSpPr>
          <p:cNvPr id="14" name="TextBox 13">
            <a:extLst>
              <a:ext uri="{FF2B5EF4-FFF2-40B4-BE49-F238E27FC236}">
                <a16:creationId xmlns:a16="http://schemas.microsoft.com/office/drawing/2014/main" id="{0AAD7D82-2B02-8E50-9C05-B0FF703C0C1D}"/>
              </a:ext>
            </a:extLst>
          </p:cNvPr>
          <p:cNvSpPr txBox="1"/>
          <p:nvPr userDrawn="1"/>
        </p:nvSpPr>
        <p:spPr>
          <a:xfrm>
            <a:off x="8594660" y="2340123"/>
            <a:ext cx="328130" cy="553998"/>
          </a:xfrm>
          <a:prstGeom prst="rect">
            <a:avLst/>
          </a:prstGeom>
          <a:noFill/>
        </p:spPr>
        <p:txBody>
          <a:bodyPr wrap="square">
            <a:spAutoFit/>
          </a:bodyPr>
          <a:lstStyle/>
          <a:p>
            <a:pPr algn="r"/>
            <a:r>
              <a:rPr lang="en-US" sz="3000" dirty="0">
                <a:solidFill>
                  <a:srgbClr val="79A742"/>
                </a:solidFill>
                <a:latin typeface="Calibri Light" panose="020F0302020204030204" pitchFamily="34" charset="0"/>
                <a:cs typeface="Calibri Light" panose="020F0302020204030204" pitchFamily="34" charset="0"/>
              </a:rPr>
              <a:t>2</a:t>
            </a:r>
            <a:endParaRPr lang="aa-ET" sz="3000" dirty="0">
              <a:solidFill>
                <a:srgbClr val="79A742"/>
              </a:solidFill>
              <a:latin typeface="Calibri Light" panose="020F0302020204030204" pitchFamily="34" charset="0"/>
              <a:cs typeface="Calibri Light" panose="020F0302020204030204" pitchFamily="34" charset="0"/>
            </a:endParaRPr>
          </a:p>
        </p:txBody>
      </p:sp>
      <p:cxnSp>
        <p:nvCxnSpPr>
          <p:cNvPr id="15" name="Straight Connector 14">
            <a:extLst>
              <a:ext uri="{FF2B5EF4-FFF2-40B4-BE49-F238E27FC236}">
                <a16:creationId xmlns:a16="http://schemas.microsoft.com/office/drawing/2014/main" id="{28B9C231-2778-BF0A-3891-1576A3B0F648}"/>
              </a:ext>
            </a:extLst>
          </p:cNvPr>
          <p:cNvCxnSpPr>
            <a:cxnSpLocks/>
          </p:cNvCxnSpPr>
          <p:nvPr userDrawn="1"/>
        </p:nvCxnSpPr>
        <p:spPr>
          <a:xfrm>
            <a:off x="8606444" y="2205641"/>
            <a:ext cx="0" cy="822963"/>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17AA6B1-CDB7-4B1D-65D3-18FB247A7714}"/>
              </a:ext>
            </a:extLst>
          </p:cNvPr>
          <p:cNvSpPr txBox="1"/>
          <p:nvPr userDrawn="1"/>
        </p:nvSpPr>
        <p:spPr>
          <a:xfrm>
            <a:off x="4594869" y="2140375"/>
            <a:ext cx="4011574" cy="1175194"/>
          </a:xfrm>
          <a:prstGeom prst="rect">
            <a:avLst/>
          </a:prstGeom>
          <a:noFill/>
        </p:spPr>
        <p:txBody>
          <a:bodyPr wrap="square">
            <a:spAutoFit/>
          </a:bodyPr>
          <a:lstStyle/>
          <a:p>
            <a:pPr marL="7938" lvl="0" algn="r" rtl="1">
              <a:lnSpc>
                <a:spcPts val="1700"/>
              </a:lnSpc>
              <a:spcBef>
                <a:spcPts val="0"/>
              </a:spcBef>
              <a:spcAft>
                <a:spcPts val="0"/>
              </a:spcAft>
              <a:buSzPts val="1400"/>
            </a:pPr>
            <a:r>
              <a:rPr lang="he-IL" dirty="0">
                <a:solidFill>
                  <a:srgbClr val="435269"/>
                </a:solidFill>
                <a:latin typeface="Calibri" panose="020F0502020204030204" pitchFamily="34" charset="0"/>
                <a:cs typeface="Calibri" panose="020F0502020204030204" pitchFamily="34" charset="0"/>
              </a:rPr>
              <a:t>כל אחד ואחת מהתלמידים/</a:t>
            </a:r>
            <a:r>
              <a:rPr lang="he-IL" dirty="0" err="1">
                <a:solidFill>
                  <a:srgbClr val="435269"/>
                </a:solidFill>
                <a:latin typeface="Calibri" panose="020F0502020204030204" pitchFamily="34" charset="0"/>
                <a:cs typeface="Calibri" panose="020F0502020204030204" pitchFamily="34" charset="0"/>
              </a:rPr>
              <a:t>ות</a:t>
            </a:r>
            <a:r>
              <a:rPr lang="he-IL" dirty="0">
                <a:solidFill>
                  <a:srgbClr val="435269"/>
                </a:solidFill>
                <a:latin typeface="Calibri" panose="020F0502020204030204" pitchFamily="34" charset="0"/>
                <a:cs typeface="Calibri" panose="020F0502020204030204" pitchFamily="34" charset="0"/>
              </a:rPr>
              <a:t> נותן ניקוד לכל זוג, </a:t>
            </a:r>
            <a:br>
              <a:rPr lang="en-US" dirty="0">
                <a:solidFill>
                  <a:srgbClr val="435269"/>
                </a:solidFill>
                <a:latin typeface="Calibri" panose="020F0502020204030204" pitchFamily="34" charset="0"/>
                <a:cs typeface="Calibri" panose="020F0502020204030204" pitchFamily="34" charset="0"/>
              </a:rPr>
            </a:br>
            <a:r>
              <a:rPr lang="he-IL" dirty="0">
                <a:solidFill>
                  <a:srgbClr val="435269"/>
                </a:solidFill>
                <a:latin typeface="Calibri" panose="020F0502020204030204" pitchFamily="34" charset="0"/>
                <a:cs typeface="Calibri" panose="020F0502020204030204" pitchFamily="34" charset="0"/>
              </a:rPr>
              <a:t>בין 1 ל- 5 לגבי הקריטריונים: נוחות שימוש, בריאות </a:t>
            </a:r>
            <a:br>
              <a:rPr lang="en-US" dirty="0">
                <a:solidFill>
                  <a:srgbClr val="435269"/>
                </a:solidFill>
                <a:latin typeface="Calibri" panose="020F0502020204030204" pitchFamily="34" charset="0"/>
                <a:cs typeface="Calibri" panose="020F0502020204030204" pitchFamily="34" charset="0"/>
              </a:rPr>
            </a:br>
            <a:r>
              <a:rPr lang="he-IL" dirty="0">
                <a:solidFill>
                  <a:srgbClr val="435269"/>
                </a:solidFill>
                <a:latin typeface="Calibri" panose="020F0502020204030204" pitchFamily="34" charset="0"/>
                <a:cs typeface="Calibri" panose="020F0502020204030204" pitchFamily="34" charset="0"/>
              </a:rPr>
              <a:t>האדם והסביבה.</a:t>
            </a:r>
            <a:br>
              <a:rPr lang="he-IL" dirty="0">
                <a:solidFill>
                  <a:srgbClr val="435269"/>
                </a:solidFill>
                <a:latin typeface="Calibri" panose="020F0502020204030204" pitchFamily="34" charset="0"/>
                <a:cs typeface="Calibri" panose="020F0502020204030204" pitchFamily="34" charset="0"/>
              </a:rPr>
            </a:br>
            <a:r>
              <a:rPr lang="he-IL" dirty="0">
                <a:solidFill>
                  <a:srgbClr val="435269"/>
                </a:solidFill>
                <a:latin typeface="Calibri" panose="020F0502020204030204" pitchFamily="34" charset="0"/>
                <a:cs typeface="Calibri" panose="020F0502020204030204" pitchFamily="34" charset="0"/>
              </a:rPr>
              <a:t>1 הכי נמוך, 5 - הכי גבוה.</a:t>
            </a:r>
          </a:p>
          <a:p>
            <a:pPr marL="7938" lvl="0" algn="r" rtl="1">
              <a:lnSpc>
                <a:spcPts val="1700"/>
              </a:lnSpc>
              <a:spcBef>
                <a:spcPts val="0"/>
              </a:spcBef>
              <a:spcAft>
                <a:spcPts val="0"/>
              </a:spcAft>
              <a:buSzPts val="1400"/>
            </a:pPr>
            <a:endParaRPr lang="he-IL" dirty="0">
              <a:solidFill>
                <a:srgbClr val="435269"/>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4C78704-3482-4CE5-6451-7D118F6620DC}"/>
              </a:ext>
            </a:extLst>
          </p:cNvPr>
          <p:cNvSpPr txBox="1"/>
          <p:nvPr userDrawn="1"/>
        </p:nvSpPr>
        <p:spPr>
          <a:xfrm>
            <a:off x="8594660" y="3293255"/>
            <a:ext cx="328130" cy="553998"/>
          </a:xfrm>
          <a:prstGeom prst="rect">
            <a:avLst/>
          </a:prstGeom>
          <a:noFill/>
        </p:spPr>
        <p:txBody>
          <a:bodyPr wrap="square">
            <a:spAutoFit/>
          </a:bodyPr>
          <a:lstStyle/>
          <a:p>
            <a:pPr algn="r"/>
            <a:r>
              <a:rPr lang="en-US" sz="3000" dirty="0">
                <a:solidFill>
                  <a:srgbClr val="79A742"/>
                </a:solidFill>
                <a:latin typeface="Calibri Light" panose="020F0302020204030204" pitchFamily="34" charset="0"/>
                <a:cs typeface="Calibri Light" panose="020F0302020204030204" pitchFamily="34" charset="0"/>
              </a:rPr>
              <a:t>3</a:t>
            </a:r>
            <a:endParaRPr lang="aa-ET" sz="3000" dirty="0">
              <a:solidFill>
                <a:srgbClr val="79A742"/>
              </a:solidFill>
              <a:latin typeface="Calibri Light" panose="020F0302020204030204" pitchFamily="34" charset="0"/>
              <a:cs typeface="Calibri Light" panose="020F0302020204030204" pitchFamily="34" charset="0"/>
            </a:endParaRPr>
          </a:p>
        </p:txBody>
      </p:sp>
      <p:cxnSp>
        <p:nvCxnSpPr>
          <p:cNvPr id="18" name="Straight Connector 17">
            <a:extLst>
              <a:ext uri="{FF2B5EF4-FFF2-40B4-BE49-F238E27FC236}">
                <a16:creationId xmlns:a16="http://schemas.microsoft.com/office/drawing/2014/main" id="{36431C6A-C06E-816B-D5AE-41DB83801462}"/>
              </a:ext>
            </a:extLst>
          </p:cNvPr>
          <p:cNvCxnSpPr>
            <a:cxnSpLocks/>
          </p:cNvCxnSpPr>
          <p:nvPr userDrawn="1"/>
        </p:nvCxnSpPr>
        <p:spPr>
          <a:xfrm>
            <a:off x="8598131" y="3337494"/>
            <a:ext cx="0" cy="50975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8A7CA3F-327E-4638-ACA7-DD0DEF9F1ED4}"/>
              </a:ext>
            </a:extLst>
          </p:cNvPr>
          <p:cNvSpPr txBox="1"/>
          <p:nvPr userDrawn="1"/>
        </p:nvSpPr>
        <p:spPr>
          <a:xfrm>
            <a:off x="5197379" y="3338979"/>
            <a:ext cx="3386336" cy="521168"/>
          </a:xfrm>
          <a:prstGeom prst="rect">
            <a:avLst/>
          </a:prstGeom>
          <a:noFill/>
        </p:spPr>
        <p:txBody>
          <a:bodyPr wrap="square">
            <a:spAutoFit/>
          </a:bodyPr>
          <a:lstStyle/>
          <a:p>
            <a:pPr marL="7938" lvl="0" algn="r" rtl="1">
              <a:lnSpc>
                <a:spcPts val="1700"/>
              </a:lnSpc>
              <a:spcBef>
                <a:spcPts val="0"/>
              </a:spcBef>
              <a:spcAft>
                <a:spcPts val="0"/>
              </a:spcAft>
              <a:buSzPts val="1400"/>
            </a:pPr>
            <a:r>
              <a:rPr lang="he-IL" dirty="0">
                <a:solidFill>
                  <a:srgbClr val="435269"/>
                </a:solidFill>
                <a:latin typeface="Calibri" panose="020F0502020204030204" pitchFamily="34" charset="0"/>
                <a:cs typeface="Calibri" panose="020F0502020204030204" pitchFamily="34" charset="0"/>
              </a:rPr>
              <a:t>מסכמים את הניקוד</a:t>
            </a:r>
            <a:r>
              <a:rPr lang="he-IL" b="1" dirty="0">
                <a:solidFill>
                  <a:srgbClr val="435269"/>
                </a:solidFill>
                <a:latin typeface="Calibri" panose="020F0502020204030204" pitchFamily="34" charset="0"/>
                <a:cs typeface="Calibri" panose="020F0502020204030204" pitchFamily="34" charset="0"/>
              </a:rPr>
              <a:t> ובוחרים 3 אמצעי תחבורה להגיע ממקום למקום בעיר עם הניקוד הכי גבוה.</a:t>
            </a:r>
          </a:p>
        </p:txBody>
      </p:sp>
      <p:sp>
        <p:nvSpPr>
          <p:cNvPr id="20" name="TextBox 19">
            <a:extLst>
              <a:ext uri="{FF2B5EF4-FFF2-40B4-BE49-F238E27FC236}">
                <a16:creationId xmlns:a16="http://schemas.microsoft.com/office/drawing/2014/main" id="{8C471EDB-FDDF-4FFB-382A-AB3E606CF307}"/>
              </a:ext>
            </a:extLst>
          </p:cNvPr>
          <p:cNvSpPr txBox="1"/>
          <p:nvPr userDrawn="1"/>
        </p:nvSpPr>
        <p:spPr>
          <a:xfrm>
            <a:off x="4587925" y="1419981"/>
            <a:ext cx="328130" cy="553998"/>
          </a:xfrm>
          <a:prstGeom prst="rect">
            <a:avLst/>
          </a:prstGeom>
          <a:noFill/>
        </p:spPr>
        <p:txBody>
          <a:bodyPr wrap="square">
            <a:spAutoFit/>
          </a:bodyPr>
          <a:lstStyle/>
          <a:p>
            <a:pPr algn="r"/>
            <a:r>
              <a:rPr lang="en-US" sz="3000" dirty="0">
                <a:solidFill>
                  <a:srgbClr val="79A742"/>
                </a:solidFill>
                <a:latin typeface="Calibri Light" panose="020F0302020204030204" pitchFamily="34" charset="0"/>
                <a:cs typeface="Calibri Light" panose="020F0302020204030204" pitchFamily="34" charset="0"/>
              </a:rPr>
              <a:t>4</a:t>
            </a:r>
            <a:endParaRPr lang="aa-ET" sz="3000" dirty="0">
              <a:solidFill>
                <a:srgbClr val="79A742"/>
              </a:solidFill>
              <a:latin typeface="Calibri Light" panose="020F0302020204030204" pitchFamily="34" charset="0"/>
              <a:cs typeface="Calibri Light" panose="020F0302020204030204" pitchFamily="34" charset="0"/>
            </a:endParaRPr>
          </a:p>
        </p:txBody>
      </p:sp>
      <p:cxnSp>
        <p:nvCxnSpPr>
          <p:cNvPr id="21" name="Straight Connector 20">
            <a:extLst>
              <a:ext uri="{FF2B5EF4-FFF2-40B4-BE49-F238E27FC236}">
                <a16:creationId xmlns:a16="http://schemas.microsoft.com/office/drawing/2014/main" id="{DEB8A8A5-1401-9B43-D85E-18FBDE4E2601}"/>
              </a:ext>
            </a:extLst>
          </p:cNvPr>
          <p:cNvCxnSpPr>
            <a:cxnSpLocks/>
          </p:cNvCxnSpPr>
          <p:nvPr userDrawn="1"/>
        </p:nvCxnSpPr>
        <p:spPr>
          <a:xfrm>
            <a:off x="4599709" y="1499060"/>
            <a:ext cx="0" cy="4156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5E43CFC-71F9-9A93-A2EB-E5BD5248AB12}"/>
              </a:ext>
            </a:extLst>
          </p:cNvPr>
          <p:cNvSpPr txBox="1"/>
          <p:nvPr userDrawn="1"/>
        </p:nvSpPr>
        <p:spPr>
          <a:xfrm>
            <a:off x="743065" y="1499959"/>
            <a:ext cx="3815080" cy="521233"/>
          </a:xfrm>
          <a:prstGeom prst="rect">
            <a:avLst/>
          </a:prstGeom>
          <a:noFill/>
        </p:spPr>
        <p:txBody>
          <a:bodyPr wrap="square">
            <a:spAutoFit/>
          </a:bodyPr>
          <a:lstStyle/>
          <a:p>
            <a:pPr marL="7938" lvl="0" algn="r" rtl="1">
              <a:lnSpc>
                <a:spcPts val="1700"/>
              </a:lnSpc>
              <a:spcBef>
                <a:spcPts val="0"/>
              </a:spcBef>
              <a:spcAft>
                <a:spcPts val="0"/>
              </a:spcAft>
              <a:buSzPts val="1400"/>
            </a:pPr>
            <a:r>
              <a:rPr lang="he-IL" dirty="0">
                <a:solidFill>
                  <a:srgbClr val="435269"/>
                </a:solidFill>
                <a:latin typeface="Calibri" panose="020F0502020204030204" pitchFamily="34" charset="0"/>
                <a:cs typeface="Calibri" panose="020F0502020204030204" pitchFamily="34" charset="0"/>
              </a:rPr>
              <a:t>מייצרים </a:t>
            </a:r>
            <a:r>
              <a:rPr lang="he-IL" b="1" dirty="0">
                <a:solidFill>
                  <a:srgbClr val="435269"/>
                </a:solidFill>
                <a:latin typeface="Calibri" panose="020F0502020204030204" pitchFamily="34" charset="0"/>
                <a:cs typeface="Calibri" panose="020F0502020204030204" pitchFamily="34" charset="0"/>
              </a:rPr>
              <a:t>דף המלצות כיתתי, לשימוש באמצעי תחבורה בעיר</a:t>
            </a:r>
            <a:r>
              <a:rPr lang="he-IL" dirty="0">
                <a:solidFill>
                  <a:srgbClr val="435269"/>
                </a:solidFill>
                <a:latin typeface="Calibri" panose="020F0502020204030204" pitchFamily="34" charset="0"/>
                <a:cs typeface="Calibri" panose="020F0502020204030204" pitchFamily="34" charset="0"/>
              </a:rPr>
              <a:t> </a:t>
            </a:r>
            <a:r>
              <a:rPr lang="he-IL" u="sng" dirty="0">
                <a:solidFill>
                  <a:srgbClr val="79A742"/>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שיקופית 3</a:t>
            </a:r>
            <a:r>
              <a:rPr lang="he-IL" u="sng" dirty="0">
                <a:solidFill>
                  <a:srgbClr val="79A742"/>
                </a:solidFill>
                <a:latin typeface="Calibri" panose="020F0502020204030204" pitchFamily="34" charset="0"/>
                <a:cs typeface="Calibri" panose="020F0502020204030204" pitchFamily="34" charset="0"/>
              </a:rPr>
              <a:t>4</a:t>
            </a:r>
            <a:endParaRPr lang="he-IL" dirty="0">
              <a:solidFill>
                <a:srgbClr val="79A742"/>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CB7AE18-F3A5-721C-B56A-0A02A93AAE5C}"/>
              </a:ext>
            </a:extLst>
          </p:cNvPr>
          <p:cNvSpPr txBox="1"/>
          <p:nvPr userDrawn="1"/>
        </p:nvSpPr>
        <p:spPr>
          <a:xfrm>
            <a:off x="4587925" y="2289888"/>
            <a:ext cx="328130" cy="553998"/>
          </a:xfrm>
          <a:prstGeom prst="rect">
            <a:avLst/>
          </a:prstGeom>
          <a:noFill/>
        </p:spPr>
        <p:txBody>
          <a:bodyPr wrap="square">
            <a:spAutoFit/>
          </a:bodyPr>
          <a:lstStyle/>
          <a:p>
            <a:pPr algn="r"/>
            <a:r>
              <a:rPr lang="en-US" sz="3000" dirty="0">
                <a:solidFill>
                  <a:srgbClr val="79A742"/>
                </a:solidFill>
                <a:latin typeface="Calibri Light" panose="020F0302020204030204" pitchFamily="34" charset="0"/>
                <a:cs typeface="Calibri Light" panose="020F0302020204030204" pitchFamily="34" charset="0"/>
              </a:rPr>
              <a:t>5</a:t>
            </a:r>
            <a:endParaRPr lang="aa-ET" sz="3000" dirty="0">
              <a:solidFill>
                <a:srgbClr val="79A742"/>
              </a:solidFill>
              <a:latin typeface="Calibri Light" panose="020F0302020204030204" pitchFamily="34" charset="0"/>
              <a:cs typeface="Calibri Light" panose="020F0302020204030204" pitchFamily="34" charset="0"/>
            </a:endParaRPr>
          </a:p>
        </p:txBody>
      </p:sp>
      <p:cxnSp>
        <p:nvCxnSpPr>
          <p:cNvPr id="24" name="Straight Connector 23">
            <a:extLst>
              <a:ext uri="{FF2B5EF4-FFF2-40B4-BE49-F238E27FC236}">
                <a16:creationId xmlns:a16="http://schemas.microsoft.com/office/drawing/2014/main" id="{DEC37FF5-D73C-46C0-8418-C6E2E36843F1}"/>
              </a:ext>
            </a:extLst>
          </p:cNvPr>
          <p:cNvCxnSpPr>
            <a:cxnSpLocks/>
          </p:cNvCxnSpPr>
          <p:nvPr userDrawn="1"/>
        </p:nvCxnSpPr>
        <p:spPr>
          <a:xfrm>
            <a:off x="4599709" y="2368967"/>
            <a:ext cx="0" cy="415637"/>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grpSp>
        <p:nvGrpSpPr>
          <p:cNvPr id="25" name="Graphic 28">
            <a:extLst>
              <a:ext uri="{FF2B5EF4-FFF2-40B4-BE49-F238E27FC236}">
                <a16:creationId xmlns:a16="http://schemas.microsoft.com/office/drawing/2014/main" id="{0FEB4610-024B-2F58-130A-5DF1391A120C}"/>
              </a:ext>
            </a:extLst>
          </p:cNvPr>
          <p:cNvGrpSpPr/>
          <p:nvPr userDrawn="1"/>
        </p:nvGrpSpPr>
        <p:grpSpPr>
          <a:xfrm>
            <a:off x="-1176" y="2868858"/>
            <a:ext cx="5463717" cy="2274642"/>
            <a:chOff x="-46" y="2852542"/>
            <a:chExt cx="5463717" cy="2274642"/>
          </a:xfrm>
          <a:solidFill>
            <a:srgbClr val="435269"/>
          </a:solidFill>
        </p:grpSpPr>
        <p:sp>
          <p:nvSpPr>
            <p:cNvPr id="26" name="Freeform 25">
              <a:extLst>
                <a:ext uri="{FF2B5EF4-FFF2-40B4-BE49-F238E27FC236}">
                  <a16:creationId xmlns:a16="http://schemas.microsoft.com/office/drawing/2014/main" id="{CFF51880-6C22-0334-023C-BD4A31E16EF8}"/>
                </a:ext>
              </a:extLst>
            </p:cNvPr>
            <p:cNvSpPr/>
            <p:nvPr/>
          </p:nvSpPr>
          <p:spPr>
            <a:xfrm>
              <a:off x="4550266" y="4694167"/>
              <a:ext cx="10672" cy="60213"/>
            </a:xfrm>
            <a:custGeom>
              <a:avLst/>
              <a:gdLst>
                <a:gd name="connsiteX0" fmla="*/ 990 w 10672"/>
                <a:gd name="connsiteY0" fmla="*/ 60213 h 60213"/>
                <a:gd name="connsiteX1" fmla="*/ 10672 w 10672"/>
                <a:gd name="connsiteY1" fmla="*/ 50485 h 60213"/>
                <a:gd name="connsiteX2" fmla="*/ 10208 w 10672"/>
                <a:gd name="connsiteY2" fmla="*/ 3155 h 60213"/>
                <a:gd name="connsiteX3" fmla="*/ 0 w 10672"/>
                <a:gd name="connsiteY3" fmla="*/ 0 h 60213"/>
                <a:gd name="connsiteX4" fmla="*/ 943 w 10672"/>
                <a:gd name="connsiteY4" fmla="*/ 54491 h 60213"/>
                <a:gd name="connsiteX5" fmla="*/ 1005 w 10672"/>
                <a:gd name="connsiteY5" fmla="*/ 60213 h 6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2" h="60213">
                  <a:moveTo>
                    <a:pt x="990" y="60213"/>
                  </a:moveTo>
                  <a:cubicBezTo>
                    <a:pt x="4887" y="56702"/>
                    <a:pt x="8073" y="53485"/>
                    <a:pt x="10672" y="50485"/>
                  </a:cubicBezTo>
                  <a:cubicBezTo>
                    <a:pt x="10687" y="34724"/>
                    <a:pt x="10548" y="18963"/>
                    <a:pt x="10208" y="3155"/>
                  </a:cubicBezTo>
                  <a:cubicBezTo>
                    <a:pt x="6820" y="1268"/>
                    <a:pt x="3140" y="541"/>
                    <a:pt x="0" y="0"/>
                  </a:cubicBezTo>
                  <a:cubicBezTo>
                    <a:pt x="356" y="18158"/>
                    <a:pt x="618" y="36332"/>
                    <a:pt x="943" y="54491"/>
                  </a:cubicBezTo>
                  <a:cubicBezTo>
                    <a:pt x="974" y="56393"/>
                    <a:pt x="990" y="58311"/>
                    <a:pt x="1005" y="60213"/>
                  </a:cubicBezTo>
                  <a:close/>
                </a:path>
              </a:pathLst>
            </a:custGeom>
            <a:solidFill>
              <a:srgbClr val="435269"/>
            </a:solidFill>
            <a:ln w="1545" cap="flat">
              <a:noFill/>
              <a:prstDash val="solid"/>
              <a:miter/>
            </a:ln>
          </p:spPr>
          <p:txBody>
            <a:bodyPr rtlCol="0" anchor="ctr"/>
            <a:lstStyle/>
            <a:p>
              <a:endParaRPr lang="aa-ET"/>
            </a:p>
          </p:txBody>
        </p:sp>
        <p:sp>
          <p:nvSpPr>
            <p:cNvPr id="27" name="Freeform 26">
              <a:extLst>
                <a:ext uri="{FF2B5EF4-FFF2-40B4-BE49-F238E27FC236}">
                  <a16:creationId xmlns:a16="http://schemas.microsoft.com/office/drawing/2014/main" id="{979CD692-846A-054A-B12A-39835A9218E9}"/>
                </a:ext>
              </a:extLst>
            </p:cNvPr>
            <p:cNvSpPr/>
            <p:nvPr/>
          </p:nvSpPr>
          <p:spPr>
            <a:xfrm>
              <a:off x="4336042" y="4765625"/>
              <a:ext cx="360193" cy="361528"/>
            </a:xfrm>
            <a:custGeom>
              <a:avLst/>
              <a:gdLst>
                <a:gd name="connsiteX0" fmla="*/ 356080 w 360193"/>
                <a:gd name="connsiteY0" fmla="*/ 329032 h 361528"/>
                <a:gd name="connsiteX1" fmla="*/ 333685 w 360193"/>
                <a:gd name="connsiteY1" fmla="*/ 327408 h 361528"/>
                <a:gd name="connsiteX2" fmla="*/ 335741 w 360193"/>
                <a:gd name="connsiteY2" fmla="*/ 278780 h 361528"/>
                <a:gd name="connsiteX3" fmla="*/ 335741 w 360193"/>
                <a:gd name="connsiteY3" fmla="*/ 278439 h 361528"/>
                <a:gd name="connsiteX4" fmla="*/ 326585 w 360193"/>
                <a:gd name="connsiteY4" fmla="*/ 255641 h 361528"/>
                <a:gd name="connsiteX5" fmla="*/ 325828 w 360193"/>
                <a:gd name="connsiteY5" fmla="*/ 278563 h 361528"/>
                <a:gd name="connsiteX6" fmla="*/ 323817 w 360193"/>
                <a:gd name="connsiteY6" fmla="*/ 326712 h 361528"/>
                <a:gd name="connsiteX7" fmla="*/ 210821 w 360193"/>
                <a:gd name="connsiteY7" fmla="*/ 318839 h 361528"/>
                <a:gd name="connsiteX8" fmla="*/ 214904 w 360193"/>
                <a:gd name="connsiteY8" fmla="*/ 246701 h 361528"/>
                <a:gd name="connsiteX9" fmla="*/ 215893 w 360193"/>
                <a:gd name="connsiteY9" fmla="*/ 225944 h 361528"/>
                <a:gd name="connsiteX10" fmla="*/ 316115 w 360193"/>
                <a:gd name="connsiteY10" fmla="*/ 229486 h 361528"/>
                <a:gd name="connsiteX11" fmla="*/ 313795 w 360193"/>
                <a:gd name="connsiteY11" fmla="*/ 223624 h 361528"/>
                <a:gd name="connsiteX12" fmla="*/ 312125 w 360193"/>
                <a:gd name="connsiteY12" fmla="*/ 219339 h 361528"/>
                <a:gd name="connsiteX13" fmla="*/ 216172 w 360193"/>
                <a:gd name="connsiteY13" fmla="*/ 215875 h 361528"/>
                <a:gd name="connsiteX14" fmla="*/ 217378 w 360193"/>
                <a:gd name="connsiteY14" fmla="*/ 165529 h 361528"/>
                <a:gd name="connsiteX15" fmla="*/ 220038 w 360193"/>
                <a:gd name="connsiteY15" fmla="*/ 116638 h 361528"/>
                <a:gd name="connsiteX16" fmla="*/ 273149 w 360193"/>
                <a:gd name="connsiteY16" fmla="*/ 118741 h 361528"/>
                <a:gd name="connsiteX17" fmla="*/ 270567 w 360193"/>
                <a:gd name="connsiteY17" fmla="*/ 111967 h 361528"/>
                <a:gd name="connsiteX18" fmla="*/ 269298 w 360193"/>
                <a:gd name="connsiteY18" fmla="*/ 108672 h 361528"/>
                <a:gd name="connsiteX19" fmla="*/ 220642 w 360193"/>
                <a:gd name="connsiteY19" fmla="*/ 106739 h 361528"/>
                <a:gd name="connsiteX20" fmla="*/ 221910 w 360193"/>
                <a:gd name="connsiteY20" fmla="*/ 85332 h 361528"/>
                <a:gd name="connsiteX21" fmla="*/ 224539 w 360193"/>
                <a:gd name="connsiteY21" fmla="*/ 13874 h 361528"/>
                <a:gd name="connsiteX22" fmla="*/ 231019 w 360193"/>
                <a:gd name="connsiteY22" fmla="*/ 14400 h 361528"/>
                <a:gd name="connsiteX23" fmla="*/ 227076 w 360193"/>
                <a:gd name="connsiteY23" fmla="*/ 4161 h 361528"/>
                <a:gd name="connsiteX24" fmla="*/ 224725 w 360193"/>
                <a:gd name="connsiteY24" fmla="*/ 3975 h 361528"/>
                <a:gd name="connsiteX25" fmla="*/ 224756 w 360193"/>
                <a:gd name="connsiteY25" fmla="*/ 0 h 361528"/>
                <a:gd name="connsiteX26" fmla="*/ 209181 w 360193"/>
                <a:gd name="connsiteY26" fmla="*/ 12637 h 361528"/>
                <a:gd name="connsiteX27" fmla="*/ 215151 w 360193"/>
                <a:gd name="connsiteY27" fmla="*/ 13132 h 361528"/>
                <a:gd name="connsiteX28" fmla="*/ 210821 w 360193"/>
                <a:gd name="connsiteY28" fmla="*/ 106352 h 361528"/>
                <a:gd name="connsiteX29" fmla="*/ 152714 w 360193"/>
                <a:gd name="connsiteY29" fmla="*/ 104032 h 361528"/>
                <a:gd name="connsiteX30" fmla="*/ 94669 w 360193"/>
                <a:gd name="connsiteY30" fmla="*/ 101619 h 361528"/>
                <a:gd name="connsiteX31" fmla="*/ 95102 w 360193"/>
                <a:gd name="connsiteY31" fmla="*/ 77444 h 361528"/>
                <a:gd name="connsiteX32" fmla="*/ 84972 w 360193"/>
                <a:gd name="connsiteY32" fmla="*/ 81883 h 361528"/>
                <a:gd name="connsiteX33" fmla="*/ 84569 w 360193"/>
                <a:gd name="connsiteY33" fmla="*/ 101186 h 361528"/>
                <a:gd name="connsiteX34" fmla="*/ 41790 w 360193"/>
                <a:gd name="connsiteY34" fmla="*/ 99253 h 361528"/>
                <a:gd name="connsiteX35" fmla="*/ 26726 w 360193"/>
                <a:gd name="connsiteY35" fmla="*/ 104620 h 361528"/>
                <a:gd name="connsiteX36" fmla="*/ 15683 w 360193"/>
                <a:gd name="connsiteY36" fmla="*/ 107976 h 361528"/>
                <a:gd name="connsiteX37" fmla="*/ 84461 w 360193"/>
                <a:gd name="connsiteY37" fmla="*/ 111100 h 361528"/>
                <a:gd name="connsiteX38" fmla="*/ 84384 w 360193"/>
                <a:gd name="connsiteY38" fmla="*/ 117983 h 361528"/>
                <a:gd name="connsiteX39" fmla="*/ 85405 w 360193"/>
                <a:gd name="connsiteY39" fmla="*/ 213617 h 361528"/>
                <a:gd name="connsiteX40" fmla="*/ 0 w 360193"/>
                <a:gd name="connsiteY40" fmla="*/ 212379 h 361528"/>
                <a:gd name="connsiteX41" fmla="*/ 1640 w 360193"/>
                <a:gd name="connsiteY41" fmla="*/ 222247 h 361528"/>
                <a:gd name="connsiteX42" fmla="*/ 85590 w 360193"/>
                <a:gd name="connsiteY42" fmla="*/ 223531 h 361528"/>
                <a:gd name="connsiteX43" fmla="*/ 86472 w 360193"/>
                <a:gd name="connsiteY43" fmla="*/ 280806 h 361528"/>
                <a:gd name="connsiteX44" fmla="*/ 86657 w 360193"/>
                <a:gd name="connsiteY44" fmla="*/ 310472 h 361528"/>
                <a:gd name="connsiteX45" fmla="*/ 14940 w 360193"/>
                <a:gd name="connsiteY45" fmla="*/ 306357 h 361528"/>
                <a:gd name="connsiteX46" fmla="*/ 16425 w 360193"/>
                <a:gd name="connsiteY46" fmla="*/ 316643 h 361528"/>
                <a:gd name="connsiteX47" fmla="*/ 86719 w 360193"/>
                <a:gd name="connsiteY47" fmla="*/ 320541 h 361528"/>
                <a:gd name="connsiteX48" fmla="*/ 86796 w 360193"/>
                <a:gd name="connsiteY48" fmla="*/ 361529 h 361528"/>
                <a:gd name="connsiteX49" fmla="*/ 96494 w 360193"/>
                <a:gd name="connsiteY49" fmla="*/ 361529 h 361528"/>
                <a:gd name="connsiteX50" fmla="*/ 96293 w 360193"/>
                <a:gd name="connsiteY50" fmla="*/ 321144 h 361528"/>
                <a:gd name="connsiteX51" fmla="*/ 118642 w 360193"/>
                <a:gd name="connsiteY51" fmla="*/ 322552 h 361528"/>
                <a:gd name="connsiteX52" fmla="*/ 200922 w 360193"/>
                <a:gd name="connsiteY52" fmla="*/ 328104 h 361528"/>
                <a:gd name="connsiteX53" fmla="*/ 199329 w 360193"/>
                <a:gd name="connsiteY53" fmla="*/ 361529 h 361528"/>
                <a:gd name="connsiteX54" fmla="*/ 208794 w 360193"/>
                <a:gd name="connsiteY54" fmla="*/ 361529 h 361528"/>
                <a:gd name="connsiteX55" fmla="*/ 210357 w 360193"/>
                <a:gd name="connsiteY55" fmla="*/ 328754 h 361528"/>
                <a:gd name="connsiteX56" fmla="*/ 323384 w 360193"/>
                <a:gd name="connsiteY56" fmla="*/ 336611 h 361528"/>
                <a:gd name="connsiteX57" fmla="*/ 322147 w 360193"/>
                <a:gd name="connsiteY57" fmla="*/ 361529 h 361528"/>
                <a:gd name="connsiteX58" fmla="*/ 332045 w 360193"/>
                <a:gd name="connsiteY58" fmla="*/ 361529 h 361528"/>
                <a:gd name="connsiteX59" fmla="*/ 333251 w 360193"/>
                <a:gd name="connsiteY59" fmla="*/ 337323 h 361528"/>
                <a:gd name="connsiteX60" fmla="*/ 360194 w 360193"/>
                <a:gd name="connsiteY60" fmla="*/ 339272 h 361528"/>
                <a:gd name="connsiteX61" fmla="*/ 356111 w 360193"/>
                <a:gd name="connsiteY61" fmla="*/ 329079 h 361528"/>
                <a:gd name="connsiteX62" fmla="*/ 202113 w 360193"/>
                <a:gd name="connsiteY62" fmla="*/ 302491 h 361528"/>
                <a:gd name="connsiteX63" fmla="*/ 201386 w 360193"/>
                <a:gd name="connsiteY63" fmla="*/ 318190 h 361528"/>
                <a:gd name="connsiteX64" fmla="*/ 161452 w 360193"/>
                <a:gd name="connsiteY64" fmla="*/ 315468 h 361528"/>
                <a:gd name="connsiteX65" fmla="*/ 96246 w 360193"/>
                <a:gd name="connsiteY65" fmla="*/ 311059 h 361528"/>
                <a:gd name="connsiteX66" fmla="*/ 95396 w 360193"/>
                <a:gd name="connsiteY66" fmla="*/ 223624 h 361528"/>
                <a:gd name="connsiteX67" fmla="*/ 122477 w 360193"/>
                <a:gd name="connsiteY67" fmla="*/ 223979 h 361528"/>
                <a:gd name="connsiteX68" fmla="*/ 205624 w 360193"/>
                <a:gd name="connsiteY68" fmla="*/ 225604 h 361528"/>
                <a:gd name="connsiteX69" fmla="*/ 202128 w 360193"/>
                <a:gd name="connsiteY69" fmla="*/ 302475 h 361528"/>
                <a:gd name="connsiteX70" fmla="*/ 208609 w 360193"/>
                <a:gd name="connsiteY70" fmla="*/ 142499 h 361528"/>
                <a:gd name="connsiteX71" fmla="*/ 205871 w 360193"/>
                <a:gd name="connsiteY71" fmla="*/ 215550 h 361528"/>
                <a:gd name="connsiteX72" fmla="*/ 145197 w 360193"/>
                <a:gd name="connsiteY72" fmla="*/ 214343 h 361528"/>
                <a:gd name="connsiteX73" fmla="*/ 95256 w 360193"/>
                <a:gd name="connsiteY73" fmla="*/ 213725 h 361528"/>
                <a:gd name="connsiteX74" fmla="*/ 94839 w 360193"/>
                <a:gd name="connsiteY74" fmla="*/ 186565 h 361528"/>
                <a:gd name="connsiteX75" fmla="*/ 94561 w 360193"/>
                <a:gd name="connsiteY75" fmla="*/ 111502 h 361528"/>
                <a:gd name="connsiteX76" fmla="*/ 106779 w 360193"/>
                <a:gd name="connsiteY76" fmla="*/ 112013 h 361528"/>
                <a:gd name="connsiteX77" fmla="*/ 210202 w 360193"/>
                <a:gd name="connsiteY77" fmla="*/ 116220 h 361528"/>
                <a:gd name="connsiteX78" fmla="*/ 208609 w 360193"/>
                <a:gd name="connsiteY78" fmla="*/ 142499 h 3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60193" h="361528">
                  <a:moveTo>
                    <a:pt x="356080" y="329032"/>
                  </a:moveTo>
                  <a:cubicBezTo>
                    <a:pt x="348609" y="328491"/>
                    <a:pt x="341154" y="327934"/>
                    <a:pt x="333685" y="327408"/>
                  </a:cubicBezTo>
                  <a:cubicBezTo>
                    <a:pt x="334442" y="311199"/>
                    <a:pt x="335154" y="294989"/>
                    <a:pt x="335741" y="278780"/>
                  </a:cubicBezTo>
                  <a:cubicBezTo>
                    <a:pt x="335741" y="278671"/>
                    <a:pt x="335741" y="278563"/>
                    <a:pt x="335741" y="278439"/>
                  </a:cubicBezTo>
                  <a:cubicBezTo>
                    <a:pt x="332540" y="270458"/>
                    <a:pt x="329431" y="262740"/>
                    <a:pt x="326585" y="255641"/>
                  </a:cubicBezTo>
                  <a:cubicBezTo>
                    <a:pt x="326338" y="263281"/>
                    <a:pt x="326090" y="270922"/>
                    <a:pt x="325828" y="278563"/>
                  </a:cubicBezTo>
                  <a:cubicBezTo>
                    <a:pt x="325255" y="294618"/>
                    <a:pt x="324559" y="310673"/>
                    <a:pt x="323817" y="326712"/>
                  </a:cubicBezTo>
                  <a:cubicBezTo>
                    <a:pt x="286157" y="324036"/>
                    <a:pt x="248496" y="321407"/>
                    <a:pt x="210821" y="318839"/>
                  </a:cubicBezTo>
                  <a:cubicBezTo>
                    <a:pt x="212027" y="294773"/>
                    <a:pt x="213326" y="270721"/>
                    <a:pt x="214904" y="246701"/>
                  </a:cubicBezTo>
                  <a:cubicBezTo>
                    <a:pt x="215352" y="239787"/>
                    <a:pt x="215661" y="232873"/>
                    <a:pt x="215893" y="225944"/>
                  </a:cubicBezTo>
                  <a:cubicBezTo>
                    <a:pt x="249316" y="226903"/>
                    <a:pt x="282723" y="228140"/>
                    <a:pt x="316115" y="229486"/>
                  </a:cubicBezTo>
                  <a:cubicBezTo>
                    <a:pt x="315202" y="227181"/>
                    <a:pt x="314429" y="225201"/>
                    <a:pt x="313795" y="223624"/>
                  </a:cubicBezTo>
                  <a:cubicBezTo>
                    <a:pt x="313238" y="222201"/>
                    <a:pt x="312681" y="220762"/>
                    <a:pt x="312125" y="219339"/>
                  </a:cubicBezTo>
                  <a:cubicBezTo>
                    <a:pt x="280156" y="218009"/>
                    <a:pt x="248172" y="216787"/>
                    <a:pt x="216172" y="215875"/>
                  </a:cubicBezTo>
                  <a:cubicBezTo>
                    <a:pt x="216574" y="199077"/>
                    <a:pt x="216682" y="182265"/>
                    <a:pt x="217378" y="165529"/>
                  </a:cubicBezTo>
                  <a:cubicBezTo>
                    <a:pt x="218059" y="149227"/>
                    <a:pt x="219033" y="132924"/>
                    <a:pt x="220038" y="116638"/>
                  </a:cubicBezTo>
                  <a:cubicBezTo>
                    <a:pt x="237747" y="117334"/>
                    <a:pt x="255441" y="118045"/>
                    <a:pt x="273149" y="118741"/>
                  </a:cubicBezTo>
                  <a:cubicBezTo>
                    <a:pt x="272284" y="116483"/>
                    <a:pt x="271417" y="114225"/>
                    <a:pt x="270567" y="111967"/>
                  </a:cubicBezTo>
                  <a:cubicBezTo>
                    <a:pt x="270180" y="110930"/>
                    <a:pt x="269747" y="109832"/>
                    <a:pt x="269298" y="108672"/>
                  </a:cubicBezTo>
                  <a:cubicBezTo>
                    <a:pt x="253074" y="108022"/>
                    <a:pt x="236866" y="107388"/>
                    <a:pt x="220642" y="106739"/>
                  </a:cubicBezTo>
                  <a:cubicBezTo>
                    <a:pt x="221075" y="99608"/>
                    <a:pt x="221508" y="92478"/>
                    <a:pt x="221910" y="85332"/>
                  </a:cubicBezTo>
                  <a:cubicBezTo>
                    <a:pt x="223240" y="61482"/>
                    <a:pt x="224090" y="37678"/>
                    <a:pt x="224539" y="13874"/>
                  </a:cubicBezTo>
                  <a:cubicBezTo>
                    <a:pt x="226704" y="14044"/>
                    <a:pt x="228854" y="14214"/>
                    <a:pt x="231019" y="14400"/>
                  </a:cubicBezTo>
                  <a:cubicBezTo>
                    <a:pt x="229535" y="10610"/>
                    <a:pt x="228205" y="7161"/>
                    <a:pt x="227076" y="4161"/>
                  </a:cubicBezTo>
                  <a:cubicBezTo>
                    <a:pt x="226287" y="4099"/>
                    <a:pt x="225514" y="4037"/>
                    <a:pt x="224725" y="3975"/>
                  </a:cubicBezTo>
                  <a:cubicBezTo>
                    <a:pt x="224740" y="2645"/>
                    <a:pt x="224740" y="1330"/>
                    <a:pt x="224756" y="0"/>
                  </a:cubicBezTo>
                  <a:cubicBezTo>
                    <a:pt x="220100" y="4161"/>
                    <a:pt x="214873" y="8337"/>
                    <a:pt x="209181" y="12637"/>
                  </a:cubicBezTo>
                  <a:cubicBezTo>
                    <a:pt x="211176" y="12791"/>
                    <a:pt x="213171" y="12961"/>
                    <a:pt x="215151" y="13132"/>
                  </a:cubicBezTo>
                  <a:cubicBezTo>
                    <a:pt x="214656" y="44220"/>
                    <a:pt x="212769" y="75309"/>
                    <a:pt x="210821" y="106352"/>
                  </a:cubicBezTo>
                  <a:cubicBezTo>
                    <a:pt x="191457" y="105579"/>
                    <a:pt x="172078" y="104821"/>
                    <a:pt x="152714" y="104032"/>
                  </a:cubicBezTo>
                  <a:cubicBezTo>
                    <a:pt x="133366" y="103243"/>
                    <a:pt x="114017" y="102439"/>
                    <a:pt x="94669" y="101619"/>
                  </a:cubicBezTo>
                  <a:cubicBezTo>
                    <a:pt x="94777" y="93561"/>
                    <a:pt x="94932" y="85502"/>
                    <a:pt x="95102" y="77444"/>
                  </a:cubicBezTo>
                  <a:cubicBezTo>
                    <a:pt x="91700" y="78960"/>
                    <a:pt x="88312" y="80445"/>
                    <a:pt x="84972" y="81883"/>
                  </a:cubicBezTo>
                  <a:cubicBezTo>
                    <a:pt x="84817" y="88317"/>
                    <a:pt x="84662" y="94752"/>
                    <a:pt x="84569" y="101186"/>
                  </a:cubicBezTo>
                  <a:cubicBezTo>
                    <a:pt x="70310" y="100567"/>
                    <a:pt x="56050" y="99933"/>
                    <a:pt x="41790" y="99253"/>
                  </a:cubicBezTo>
                  <a:cubicBezTo>
                    <a:pt x="36377" y="101263"/>
                    <a:pt x="31304" y="103058"/>
                    <a:pt x="26726" y="104620"/>
                  </a:cubicBezTo>
                  <a:cubicBezTo>
                    <a:pt x="24050" y="105532"/>
                    <a:pt x="20215" y="106739"/>
                    <a:pt x="15683" y="107976"/>
                  </a:cubicBezTo>
                  <a:cubicBezTo>
                    <a:pt x="38604" y="109136"/>
                    <a:pt x="61540" y="110126"/>
                    <a:pt x="84461" y="111100"/>
                  </a:cubicBezTo>
                  <a:cubicBezTo>
                    <a:pt x="84446" y="113389"/>
                    <a:pt x="84399" y="115694"/>
                    <a:pt x="84384" y="117983"/>
                  </a:cubicBezTo>
                  <a:cubicBezTo>
                    <a:pt x="84229" y="149861"/>
                    <a:pt x="84801" y="181739"/>
                    <a:pt x="85405" y="213617"/>
                  </a:cubicBezTo>
                  <a:cubicBezTo>
                    <a:pt x="56931" y="213261"/>
                    <a:pt x="28473" y="212859"/>
                    <a:pt x="0" y="212379"/>
                  </a:cubicBezTo>
                  <a:cubicBezTo>
                    <a:pt x="557" y="215674"/>
                    <a:pt x="1098" y="218968"/>
                    <a:pt x="1640" y="222247"/>
                  </a:cubicBezTo>
                  <a:cubicBezTo>
                    <a:pt x="29618" y="222665"/>
                    <a:pt x="57596" y="223129"/>
                    <a:pt x="85590" y="223531"/>
                  </a:cubicBezTo>
                  <a:cubicBezTo>
                    <a:pt x="85946" y="242617"/>
                    <a:pt x="86302" y="261704"/>
                    <a:pt x="86472" y="280806"/>
                  </a:cubicBezTo>
                  <a:cubicBezTo>
                    <a:pt x="86565" y="290689"/>
                    <a:pt x="86611" y="300588"/>
                    <a:pt x="86657" y="310472"/>
                  </a:cubicBezTo>
                  <a:cubicBezTo>
                    <a:pt x="62762" y="308925"/>
                    <a:pt x="38867" y="307517"/>
                    <a:pt x="14940" y="306357"/>
                  </a:cubicBezTo>
                  <a:cubicBezTo>
                    <a:pt x="15435" y="309760"/>
                    <a:pt x="15930" y="313178"/>
                    <a:pt x="16425" y="316643"/>
                  </a:cubicBezTo>
                  <a:cubicBezTo>
                    <a:pt x="39857" y="317865"/>
                    <a:pt x="63288" y="319118"/>
                    <a:pt x="86719" y="320541"/>
                  </a:cubicBezTo>
                  <a:cubicBezTo>
                    <a:pt x="86765" y="334198"/>
                    <a:pt x="86781" y="347856"/>
                    <a:pt x="86796" y="361529"/>
                  </a:cubicBezTo>
                  <a:lnTo>
                    <a:pt x="96494" y="361529"/>
                  </a:lnTo>
                  <a:cubicBezTo>
                    <a:pt x="96432" y="348072"/>
                    <a:pt x="96386" y="334616"/>
                    <a:pt x="96293" y="321144"/>
                  </a:cubicBezTo>
                  <a:cubicBezTo>
                    <a:pt x="103747" y="321608"/>
                    <a:pt x="111187" y="322041"/>
                    <a:pt x="118642" y="322552"/>
                  </a:cubicBezTo>
                  <a:cubicBezTo>
                    <a:pt x="146063" y="324392"/>
                    <a:pt x="173500" y="326233"/>
                    <a:pt x="200922" y="328104"/>
                  </a:cubicBezTo>
                  <a:cubicBezTo>
                    <a:pt x="200396" y="339241"/>
                    <a:pt x="199870" y="350392"/>
                    <a:pt x="199329" y="361529"/>
                  </a:cubicBezTo>
                  <a:lnTo>
                    <a:pt x="208794" y="361529"/>
                  </a:lnTo>
                  <a:cubicBezTo>
                    <a:pt x="209305" y="350609"/>
                    <a:pt x="209815" y="339674"/>
                    <a:pt x="210357" y="328754"/>
                  </a:cubicBezTo>
                  <a:cubicBezTo>
                    <a:pt x="248032" y="331321"/>
                    <a:pt x="285708" y="333935"/>
                    <a:pt x="323384" y="336611"/>
                  </a:cubicBezTo>
                  <a:cubicBezTo>
                    <a:pt x="322982" y="344917"/>
                    <a:pt x="322564" y="353223"/>
                    <a:pt x="322147" y="361529"/>
                  </a:cubicBezTo>
                  <a:lnTo>
                    <a:pt x="332045" y="361529"/>
                  </a:lnTo>
                  <a:cubicBezTo>
                    <a:pt x="332447" y="353455"/>
                    <a:pt x="332865" y="345396"/>
                    <a:pt x="333251" y="337323"/>
                  </a:cubicBezTo>
                  <a:cubicBezTo>
                    <a:pt x="342237" y="337957"/>
                    <a:pt x="351208" y="338622"/>
                    <a:pt x="360194" y="339272"/>
                  </a:cubicBezTo>
                  <a:cubicBezTo>
                    <a:pt x="358895" y="336039"/>
                    <a:pt x="357533" y="332621"/>
                    <a:pt x="356111" y="329079"/>
                  </a:cubicBezTo>
                  <a:close/>
                  <a:moveTo>
                    <a:pt x="202113" y="302491"/>
                  </a:moveTo>
                  <a:cubicBezTo>
                    <a:pt x="201881" y="307719"/>
                    <a:pt x="201618" y="312962"/>
                    <a:pt x="201386" y="318190"/>
                  </a:cubicBezTo>
                  <a:cubicBezTo>
                    <a:pt x="188069" y="317277"/>
                    <a:pt x="174753" y="316365"/>
                    <a:pt x="161452" y="315468"/>
                  </a:cubicBezTo>
                  <a:cubicBezTo>
                    <a:pt x="139706" y="313998"/>
                    <a:pt x="117977" y="312498"/>
                    <a:pt x="96246" y="311059"/>
                  </a:cubicBezTo>
                  <a:cubicBezTo>
                    <a:pt x="96061" y="281919"/>
                    <a:pt x="95782" y="252779"/>
                    <a:pt x="95396" y="223624"/>
                  </a:cubicBezTo>
                  <a:cubicBezTo>
                    <a:pt x="104428" y="223748"/>
                    <a:pt x="113460" y="223871"/>
                    <a:pt x="122477" y="223979"/>
                  </a:cubicBezTo>
                  <a:cubicBezTo>
                    <a:pt x="150208" y="224289"/>
                    <a:pt x="177924" y="224861"/>
                    <a:pt x="205624" y="225604"/>
                  </a:cubicBezTo>
                  <a:cubicBezTo>
                    <a:pt x="204974" y="251248"/>
                    <a:pt x="203288" y="276846"/>
                    <a:pt x="202128" y="302475"/>
                  </a:cubicBezTo>
                  <a:close/>
                  <a:moveTo>
                    <a:pt x="208609" y="142499"/>
                  </a:moveTo>
                  <a:cubicBezTo>
                    <a:pt x="207217" y="166828"/>
                    <a:pt x="206475" y="191189"/>
                    <a:pt x="205871" y="215550"/>
                  </a:cubicBezTo>
                  <a:cubicBezTo>
                    <a:pt x="185657" y="215009"/>
                    <a:pt x="165427" y="214591"/>
                    <a:pt x="145197" y="214343"/>
                  </a:cubicBezTo>
                  <a:cubicBezTo>
                    <a:pt x="128555" y="214127"/>
                    <a:pt x="111898" y="213926"/>
                    <a:pt x="95256" y="213725"/>
                  </a:cubicBezTo>
                  <a:cubicBezTo>
                    <a:pt x="95133" y="204676"/>
                    <a:pt x="94994" y="195613"/>
                    <a:pt x="94839" y="186565"/>
                  </a:cubicBezTo>
                  <a:cubicBezTo>
                    <a:pt x="94422" y="161523"/>
                    <a:pt x="94329" y="136513"/>
                    <a:pt x="94561" y="111502"/>
                  </a:cubicBezTo>
                  <a:cubicBezTo>
                    <a:pt x="98644" y="111673"/>
                    <a:pt x="102711" y="111843"/>
                    <a:pt x="106779" y="112013"/>
                  </a:cubicBezTo>
                  <a:cubicBezTo>
                    <a:pt x="141253" y="113467"/>
                    <a:pt x="175727" y="114859"/>
                    <a:pt x="210202" y="116220"/>
                  </a:cubicBezTo>
                  <a:cubicBezTo>
                    <a:pt x="209661" y="124990"/>
                    <a:pt x="209119" y="133744"/>
                    <a:pt x="208609" y="142499"/>
                  </a:cubicBezTo>
                  <a:close/>
                </a:path>
              </a:pathLst>
            </a:custGeom>
            <a:solidFill>
              <a:srgbClr val="435269"/>
            </a:solidFill>
            <a:ln w="1545" cap="flat">
              <a:noFill/>
              <a:prstDash val="solid"/>
              <a:miter/>
            </a:ln>
          </p:spPr>
          <p:txBody>
            <a:bodyPr rtlCol="0" anchor="ctr"/>
            <a:lstStyle/>
            <a:p>
              <a:endParaRPr lang="aa-ET"/>
            </a:p>
          </p:txBody>
        </p:sp>
        <p:sp>
          <p:nvSpPr>
            <p:cNvPr id="28" name="Freeform 27">
              <a:extLst>
                <a:ext uri="{FF2B5EF4-FFF2-40B4-BE49-F238E27FC236}">
                  <a16:creationId xmlns:a16="http://schemas.microsoft.com/office/drawing/2014/main" id="{4BC12E43-4BAC-7E2E-A3DB-B225AC5D07B8}"/>
                </a:ext>
              </a:extLst>
            </p:cNvPr>
            <p:cNvSpPr/>
            <p:nvPr/>
          </p:nvSpPr>
          <p:spPr>
            <a:xfrm>
              <a:off x="4297640" y="4823457"/>
              <a:ext cx="36593" cy="40942"/>
            </a:xfrm>
            <a:custGeom>
              <a:avLst/>
              <a:gdLst>
                <a:gd name="connsiteX0" fmla="*/ 33531 w 36593"/>
                <a:gd name="connsiteY0" fmla="*/ 4934 h 40942"/>
                <a:gd name="connsiteX1" fmla="*/ 33531 w 36593"/>
                <a:gd name="connsiteY1" fmla="*/ 0 h 40942"/>
                <a:gd name="connsiteX2" fmla="*/ 23339 w 36593"/>
                <a:gd name="connsiteY2" fmla="*/ 2088 h 40942"/>
                <a:gd name="connsiteX3" fmla="*/ 23524 w 36593"/>
                <a:gd name="connsiteY3" fmla="*/ 38498 h 40942"/>
                <a:gd name="connsiteX4" fmla="*/ 0 w 36593"/>
                <a:gd name="connsiteY4" fmla="*/ 36966 h 40942"/>
                <a:gd name="connsiteX5" fmla="*/ 36593 w 36593"/>
                <a:gd name="connsiteY5" fmla="*/ 39194 h 40942"/>
                <a:gd name="connsiteX6" fmla="*/ 33469 w 36593"/>
                <a:gd name="connsiteY6" fmla="*/ 39039 h 40942"/>
                <a:gd name="connsiteX7" fmla="*/ 33515 w 36593"/>
                <a:gd name="connsiteY7" fmla="*/ 4934 h 4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93" h="40942">
                  <a:moveTo>
                    <a:pt x="33531" y="4934"/>
                  </a:moveTo>
                  <a:cubicBezTo>
                    <a:pt x="33531" y="3295"/>
                    <a:pt x="33531" y="1655"/>
                    <a:pt x="33531" y="0"/>
                  </a:cubicBezTo>
                  <a:cubicBezTo>
                    <a:pt x="30221" y="804"/>
                    <a:pt x="26803" y="1516"/>
                    <a:pt x="23339" y="2088"/>
                  </a:cubicBezTo>
                  <a:cubicBezTo>
                    <a:pt x="23401" y="14230"/>
                    <a:pt x="23478" y="26356"/>
                    <a:pt x="23524" y="38498"/>
                  </a:cubicBezTo>
                  <a:cubicBezTo>
                    <a:pt x="15683" y="38049"/>
                    <a:pt x="7841" y="37523"/>
                    <a:pt x="0" y="36966"/>
                  </a:cubicBezTo>
                  <a:cubicBezTo>
                    <a:pt x="7671" y="41777"/>
                    <a:pt x="21637" y="41838"/>
                    <a:pt x="36593" y="39194"/>
                  </a:cubicBezTo>
                  <a:cubicBezTo>
                    <a:pt x="35557" y="39132"/>
                    <a:pt x="34505" y="39085"/>
                    <a:pt x="33469" y="39039"/>
                  </a:cubicBezTo>
                  <a:cubicBezTo>
                    <a:pt x="33469" y="27671"/>
                    <a:pt x="33469" y="16302"/>
                    <a:pt x="33515" y="4934"/>
                  </a:cubicBezTo>
                  <a:close/>
                </a:path>
              </a:pathLst>
            </a:custGeom>
            <a:solidFill>
              <a:srgbClr val="435269"/>
            </a:solidFill>
            <a:ln w="1545" cap="flat">
              <a:noFill/>
              <a:prstDash val="solid"/>
              <a:miter/>
            </a:ln>
          </p:spPr>
          <p:txBody>
            <a:bodyPr rtlCol="0" anchor="ctr"/>
            <a:lstStyle/>
            <a:p>
              <a:endParaRPr lang="aa-ET"/>
            </a:p>
          </p:txBody>
        </p:sp>
        <p:sp>
          <p:nvSpPr>
            <p:cNvPr id="29" name="Freeform 28">
              <a:extLst>
                <a:ext uri="{FF2B5EF4-FFF2-40B4-BE49-F238E27FC236}">
                  <a16:creationId xmlns:a16="http://schemas.microsoft.com/office/drawing/2014/main" id="{7E8C213E-D45F-3834-CC3A-7FF882E01E02}"/>
                </a:ext>
              </a:extLst>
            </p:cNvPr>
            <p:cNvSpPr/>
            <p:nvPr/>
          </p:nvSpPr>
          <p:spPr>
            <a:xfrm>
              <a:off x="4524313" y="4643543"/>
              <a:ext cx="10702" cy="3464"/>
            </a:xfrm>
            <a:custGeom>
              <a:avLst/>
              <a:gdLst>
                <a:gd name="connsiteX0" fmla="*/ 2567 w 10702"/>
                <a:gd name="connsiteY0" fmla="*/ 0 h 3464"/>
                <a:gd name="connsiteX1" fmla="*/ 0 w 10702"/>
                <a:gd name="connsiteY1" fmla="*/ 2939 h 3464"/>
                <a:gd name="connsiteX2" fmla="*/ 10703 w 10702"/>
                <a:gd name="connsiteY2" fmla="*/ 3465 h 3464"/>
                <a:gd name="connsiteX3" fmla="*/ 2567 w 10702"/>
                <a:gd name="connsiteY3" fmla="*/ 0 h 3464"/>
              </a:gdLst>
              <a:ahLst/>
              <a:cxnLst>
                <a:cxn ang="0">
                  <a:pos x="connsiteX0" y="connsiteY0"/>
                </a:cxn>
                <a:cxn ang="0">
                  <a:pos x="connsiteX1" y="connsiteY1"/>
                </a:cxn>
                <a:cxn ang="0">
                  <a:pos x="connsiteX2" y="connsiteY2"/>
                </a:cxn>
                <a:cxn ang="0">
                  <a:pos x="connsiteX3" y="connsiteY3"/>
                </a:cxn>
              </a:cxnLst>
              <a:rect l="l" t="t" r="r" b="b"/>
              <a:pathLst>
                <a:path w="10702" h="3464">
                  <a:moveTo>
                    <a:pt x="2567" y="0"/>
                  </a:moveTo>
                  <a:cubicBezTo>
                    <a:pt x="1732" y="990"/>
                    <a:pt x="882" y="1964"/>
                    <a:pt x="0" y="2939"/>
                  </a:cubicBezTo>
                  <a:cubicBezTo>
                    <a:pt x="3573" y="3124"/>
                    <a:pt x="7145" y="3295"/>
                    <a:pt x="10703" y="3465"/>
                  </a:cubicBezTo>
                  <a:cubicBezTo>
                    <a:pt x="8398" y="1841"/>
                    <a:pt x="5676" y="696"/>
                    <a:pt x="2567" y="0"/>
                  </a:cubicBezTo>
                  <a:close/>
                </a:path>
              </a:pathLst>
            </a:custGeom>
            <a:solidFill>
              <a:srgbClr val="435269"/>
            </a:solidFill>
            <a:ln w="1545" cap="flat">
              <a:noFill/>
              <a:prstDash val="solid"/>
              <a:miter/>
            </a:ln>
          </p:spPr>
          <p:txBody>
            <a:bodyPr rtlCol="0" anchor="ctr"/>
            <a:lstStyle/>
            <a:p>
              <a:endParaRPr lang="aa-ET"/>
            </a:p>
          </p:txBody>
        </p:sp>
        <p:sp>
          <p:nvSpPr>
            <p:cNvPr id="30" name="Freeform 29">
              <a:extLst>
                <a:ext uri="{FF2B5EF4-FFF2-40B4-BE49-F238E27FC236}">
                  <a16:creationId xmlns:a16="http://schemas.microsoft.com/office/drawing/2014/main" id="{DFD86245-FDEE-0B55-11F1-8BDFD6FE8474}"/>
                </a:ext>
              </a:extLst>
            </p:cNvPr>
            <p:cNvSpPr/>
            <p:nvPr/>
          </p:nvSpPr>
          <p:spPr>
            <a:xfrm>
              <a:off x="4421478" y="4779932"/>
              <a:ext cx="11862" cy="51551"/>
            </a:xfrm>
            <a:custGeom>
              <a:avLst/>
              <a:gdLst>
                <a:gd name="connsiteX0" fmla="*/ 0 w 11862"/>
                <a:gd name="connsiteY0" fmla="*/ 51552 h 51551"/>
                <a:gd name="connsiteX1" fmla="*/ 10069 w 11862"/>
                <a:gd name="connsiteY1" fmla="*/ 47051 h 51551"/>
                <a:gd name="connsiteX2" fmla="*/ 11398 w 11862"/>
                <a:gd name="connsiteY2" fmla="*/ 10038 h 51551"/>
                <a:gd name="connsiteX3" fmla="*/ 11862 w 11862"/>
                <a:gd name="connsiteY3" fmla="*/ 0 h 51551"/>
                <a:gd name="connsiteX4" fmla="*/ 1763 w 11862"/>
                <a:gd name="connsiteY4" fmla="*/ 5243 h 51551"/>
                <a:gd name="connsiteX5" fmla="*/ 0 w 11862"/>
                <a:gd name="connsiteY5" fmla="*/ 51552 h 5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2" h="51551">
                  <a:moveTo>
                    <a:pt x="0" y="51552"/>
                  </a:moveTo>
                  <a:cubicBezTo>
                    <a:pt x="3341" y="50083"/>
                    <a:pt x="6697" y="48582"/>
                    <a:pt x="10069" y="47051"/>
                  </a:cubicBezTo>
                  <a:cubicBezTo>
                    <a:pt x="10424" y="34724"/>
                    <a:pt x="10857" y="22381"/>
                    <a:pt x="11398" y="10038"/>
                  </a:cubicBezTo>
                  <a:cubicBezTo>
                    <a:pt x="11538" y="6682"/>
                    <a:pt x="11708" y="3341"/>
                    <a:pt x="11862" y="0"/>
                  </a:cubicBezTo>
                  <a:cubicBezTo>
                    <a:pt x="8445" y="1810"/>
                    <a:pt x="5073" y="3558"/>
                    <a:pt x="1763" y="5243"/>
                  </a:cubicBezTo>
                  <a:cubicBezTo>
                    <a:pt x="1083" y="20680"/>
                    <a:pt x="480" y="36116"/>
                    <a:pt x="0" y="51552"/>
                  </a:cubicBezTo>
                  <a:close/>
                </a:path>
              </a:pathLst>
            </a:custGeom>
            <a:solidFill>
              <a:srgbClr val="435269"/>
            </a:solidFill>
            <a:ln w="1545" cap="flat">
              <a:noFill/>
              <a:prstDash val="solid"/>
              <a:miter/>
            </a:ln>
          </p:spPr>
          <p:txBody>
            <a:bodyPr rtlCol="0" anchor="ctr"/>
            <a:lstStyle/>
            <a:p>
              <a:endParaRPr lang="aa-ET"/>
            </a:p>
          </p:txBody>
        </p:sp>
        <p:sp>
          <p:nvSpPr>
            <p:cNvPr id="31" name="Freeform 30">
              <a:extLst>
                <a:ext uri="{FF2B5EF4-FFF2-40B4-BE49-F238E27FC236}">
                  <a16:creationId xmlns:a16="http://schemas.microsoft.com/office/drawing/2014/main" id="{553E81C7-7981-84F2-2A63-55520C20DBBC}"/>
                </a:ext>
              </a:extLst>
            </p:cNvPr>
            <p:cNvSpPr/>
            <p:nvPr/>
          </p:nvSpPr>
          <p:spPr>
            <a:xfrm>
              <a:off x="4450446" y="4761789"/>
              <a:ext cx="84770" cy="14631"/>
            </a:xfrm>
            <a:custGeom>
              <a:avLst/>
              <a:gdLst>
                <a:gd name="connsiteX0" fmla="*/ 15 w 84770"/>
                <a:gd name="connsiteY0" fmla="*/ 8708 h 14631"/>
                <a:gd name="connsiteX1" fmla="*/ 72599 w 84770"/>
                <a:gd name="connsiteY1" fmla="*/ 14632 h 14631"/>
                <a:gd name="connsiteX2" fmla="*/ 84771 w 84770"/>
                <a:gd name="connsiteY2" fmla="*/ 5692 h 14631"/>
                <a:gd name="connsiteX3" fmla="*/ 14925 w 84770"/>
                <a:gd name="connsiteY3" fmla="*/ 0 h 14631"/>
                <a:gd name="connsiteX4" fmla="*/ 0 w 84770"/>
                <a:gd name="connsiteY4" fmla="*/ 8708 h 1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0" h="14631">
                  <a:moveTo>
                    <a:pt x="15" y="8708"/>
                  </a:moveTo>
                  <a:cubicBezTo>
                    <a:pt x="24205" y="10672"/>
                    <a:pt x="48409" y="12652"/>
                    <a:pt x="72599" y="14632"/>
                  </a:cubicBezTo>
                  <a:cubicBezTo>
                    <a:pt x="77038" y="11476"/>
                    <a:pt x="81089" y="8507"/>
                    <a:pt x="84771" y="5692"/>
                  </a:cubicBezTo>
                  <a:cubicBezTo>
                    <a:pt x="61494" y="3805"/>
                    <a:pt x="38202" y="1902"/>
                    <a:pt x="14925" y="0"/>
                  </a:cubicBezTo>
                  <a:cubicBezTo>
                    <a:pt x="9991" y="2954"/>
                    <a:pt x="5011" y="5877"/>
                    <a:pt x="0" y="8708"/>
                  </a:cubicBezTo>
                  <a:close/>
                </a:path>
              </a:pathLst>
            </a:custGeom>
            <a:solidFill>
              <a:srgbClr val="435269"/>
            </a:solidFill>
            <a:ln w="1545" cap="flat">
              <a:noFill/>
              <a:prstDash val="solid"/>
              <a:miter/>
            </a:ln>
          </p:spPr>
          <p:txBody>
            <a:bodyPr rtlCol="0" anchor="ctr"/>
            <a:lstStyle/>
            <a:p>
              <a:endParaRPr lang="aa-ET"/>
            </a:p>
          </p:txBody>
        </p:sp>
        <p:sp>
          <p:nvSpPr>
            <p:cNvPr id="32" name="Freeform 31">
              <a:extLst>
                <a:ext uri="{FF2B5EF4-FFF2-40B4-BE49-F238E27FC236}">
                  <a16:creationId xmlns:a16="http://schemas.microsoft.com/office/drawing/2014/main" id="{E8CF5085-47F8-89C6-1920-6C8AE57B5D7C}"/>
                </a:ext>
              </a:extLst>
            </p:cNvPr>
            <p:cNvSpPr/>
            <p:nvPr/>
          </p:nvSpPr>
          <p:spPr>
            <a:xfrm>
              <a:off x="4310569" y="4632500"/>
              <a:ext cx="203551" cy="178320"/>
            </a:xfrm>
            <a:custGeom>
              <a:avLst/>
              <a:gdLst>
                <a:gd name="connsiteX0" fmla="*/ 4640 w 203551"/>
                <a:gd name="connsiteY0" fmla="*/ 123041 h 178320"/>
                <a:gd name="connsiteX1" fmla="*/ 3867 w 203551"/>
                <a:gd name="connsiteY1" fmla="*/ 128006 h 178320"/>
                <a:gd name="connsiteX2" fmla="*/ 10316 w 203551"/>
                <a:gd name="connsiteY2" fmla="*/ 128392 h 178320"/>
                <a:gd name="connsiteX3" fmla="*/ 10331 w 203551"/>
                <a:gd name="connsiteY3" fmla="*/ 178320 h 178320"/>
                <a:gd name="connsiteX4" fmla="*/ 20570 w 203551"/>
                <a:gd name="connsiteY4" fmla="*/ 175985 h 178320"/>
                <a:gd name="connsiteX5" fmla="*/ 20322 w 203551"/>
                <a:gd name="connsiteY5" fmla="*/ 129011 h 178320"/>
                <a:gd name="connsiteX6" fmla="*/ 81956 w 203551"/>
                <a:gd name="connsiteY6" fmla="*/ 133311 h 178320"/>
                <a:gd name="connsiteX7" fmla="*/ 113398 w 203551"/>
                <a:gd name="connsiteY7" fmla="*/ 135848 h 178320"/>
                <a:gd name="connsiteX8" fmla="*/ 113398 w 203551"/>
                <a:gd name="connsiteY8" fmla="*/ 135940 h 178320"/>
                <a:gd name="connsiteX9" fmla="*/ 129437 w 203551"/>
                <a:gd name="connsiteY9" fmla="*/ 127217 h 178320"/>
                <a:gd name="connsiteX10" fmla="*/ 123730 w 203551"/>
                <a:gd name="connsiteY10" fmla="*/ 126753 h 178320"/>
                <a:gd name="connsiteX11" fmla="*/ 127983 w 203551"/>
                <a:gd name="connsiteY11" fmla="*/ 9033 h 178320"/>
                <a:gd name="connsiteX12" fmla="*/ 194086 w 203551"/>
                <a:gd name="connsiteY12" fmla="*/ 12961 h 178320"/>
                <a:gd name="connsiteX13" fmla="*/ 203551 w 203551"/>
                <a:gd name="connsiteY13" fmla="*/ 3511 h 178320"/>
                <a:gd name="connsiteX14" fmla="*/ 142274 w 203551"/>
                <a:gd name="connsiteY14" fmla="*/ 0 h 178320"/>
                <a:gd name="connsiteX15" fmla="*/ 128849 w 203551"/>
                <a:gd name="connsiteY15" fmla="*/ 7718 h 178320"/>
                <a:gd name="connsiteX16" fmla="*/ 117327 w 203551"/>
                <a:gd name="connsiteY16" fmla="*/ 13982 h 178320"/>
                <a:gd name="connsiteX17" fmla="*/ 115502 w 203551"/>
                <a:gd name="connsiteY17" fmla="*/ 90297 h 178320"/>
                <a:gd name="connsiteX18" fmla="*/ 113847 w 203551"/>
                <a:gd name="connsiteY18" fmla="*/ 125964 h 178320"/>
                <a:gd name="connsiteX19" fmla="*/ 37397 w 203551"/>
                <a:gd name="connsiteY19" fmla="*/ 120180 h 178320"/>
                <a:gd name="connsiteX20" fmla="*/ 31087 w 203551"/>
                <a:gd name="connsiteY20" fmla="*/ 122314 h 178320"/>
                <a:gd name="connsiteX21" fmla="*/ 29092 w 203551"/>
                <a:gd name="connsiteY21" fmla="*/ 122685 h 178320"/>
                <a:gd name="connsiteX22" fmla="*/ 22596 w 203551"/>
                <a:gd name="connsiteY22" fmla="*/ 119174 h 178320"/>
                <a:gd name="connsiteX23" fmla="*/ 20307 w 203551"/>
                <a:gd name="connsiteY23" fmla="*/ 119020 h 178320"/>
                <a:gd name="connsiteX24" fmla="*/ 20307 w 203551"/>
                <a:gd name="connsiteY24" fmla="*/ 116112 h 178320"/>
                <a:gd name="connsiteX25" fmla="*/ 21220 w 203551"/>
                <a:gd name="connsiteY25" fmla="*/ 58775 h 178320"/>
                <a:gd name="connsiteX26" fmla="*/ 18791 w 203551"/>
                <a:gd name="connsiteY26" fmla="*/ 59765 h 178320"/>
                <a:gd name="connsiteX27" fmla="*/ 17956 w 203551"/>
                <a:gd name="connsiteY27" fmla="*/ 60105 h 178320"/>
                <a:gd name="connsiteX28" fmla="*/ 11089 w 203551"/>
                <a:gd name="connsiteY28" fmla="*/ 62827 h 178320"/>
                <a:gd name="connsiteX29" fmla="*/ 10733 w 203551"/>
                <a:gd name="connsiteY29" fmla="*/ 87791 h 178320"/>
                <a:gd name="connsiteX30" fmla="*/ 10347 w 203551"/>
                <a:gd name="connsiteY30" fmla="*/ 118370 h 178320"/>
                <a:gd name="connsiteX31" fmla="*/ 0 w 203551"/>
                <a:gd name="connsiteY31" fmla="*/ 117751 h 178320"/>
                <a:gd name="connsiteX32" fmla="*/ 4609 w 203551"/>
                <a:gd name="connsiteY32" fmla="*/ 123041 h 1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3551" h="178320">
                  <a:moveTo>
                    <a:pt x="4640" y="123041"/>
                  </a:moveTo>
                  <a:cubicBezTo>
                    <a:pt x="5011" y="124804"/>
                    <a:pt x="4686" y="126537"/>
                    <a:pt x="3867" y="128006"/>
                  </a:cubicBezTo>
                  <a:cubicBezTo>
                    <a:pt x="6016" y="128130"/>
                    <a:pt x="8166" y="128269"/>
                    <a:pt x="10316" y="128392"/>
                  </a:cubicBezTo>
                  <a:cubicBezTo>
                    <a:pt x="10238" y="145035"/>
                    <a:pt x="10269" y="161678"/>
                    <a:pt x="10331" y="178320"/>
                  </a:cubicBezTo>
                  <a:cubicBezTo>
                    <a:pt x="13827" y="177686"/>
                    <a:pt x="17260" y="176898"/>
                    <a:pt x="20570" y="175985"/>
                  </a:cubicBezTo>
                  <a:cubicBezTo>
                    <a:pt x="20508" y="160332"/>
                    <a:pt x="20353" y="144664"/>
                    <a:pt x="20322" y="129011"/>
                  </a:cubicBezTo>
                  <a:cubicBezTo>
                    <a:pt x="40877" y="130295"/>
                    <a:pt x="61416" y="131656"/>
                    <a:pt x="81956" y="133311"/>
                  </a:cubicBezTo>
                  <a:cubicBezTo>
                    <a:pt x="92442" y="134146"/>
                    <a:pt x="102913" y="134997"/>
                    <a:pt x="113398" y="135848"/>
                  </a:cubicBezTo>
                  <a:cubicBezTo>
                    <a:pt x="113398" y="135879"/>
                    <a:pt x="113398" y="135910"/>
                    <a:pt x="113398" y="135940"/>
                  </a:cubicBezTo>
                  <a:cubicBezTo>
                    <a:pt x="118657" y="133172"/>
                    <a:pt x="124024" y="130249"/>
                    <a:pt x="129437" y="127217"/>
                  </a:cubicBezTo>
                  <a:cubicBezTo>
                    <a:pt x="127535" y="127062"/>
                    <a:pt x="125632" y="126908"/>
                    <a:pt x="123730" y="126753"/>
                  </a:cubicBezTo>
                  <a:cubicBezTo>
                    <a:pt x="125617" y="87528"/>
                    <a:pt x="127612" y="48288"/>
                    <a:pt x="127983" y="9033"/>
                  </a:cubicBezTo>
                  <a:cubicBezTo>
                    <a:pt x="150007" y="10487"/>
                    <a:pt x="172047" y="11770"/>
                    <a:pt x="194086" y="12961"/>
                  </a:cubicBezTo>
                  <a:cubicBezTo>
                    <a:pt x="197597" y="9822"/>
                    <a:pt x="200752" y="6682"/>
                    <a:pt x="203551" y="3511"/>
                  </a:cubicBezTo>
                  <a:cubicBezTo>
                    <a:pt x="183120" y="2444"/>
                    <a:pt x="162705" y="1284"/>
                    <a:pt x="142274" y="0"/>
                  </a:cubicBezTo>
                  <a:cubicBezTo>
                    <a:pt x="137928" y="2598"/>
                    <a:pt x="133443" y="5181"/>
                    <a:pt x="128849" y="7718"/>
                  </a:cubicBezTo>
                  <a:cubicBezTo>
                    <a:pt x="125029" y="9837"/>
                    <a:pt x="121178" y="11910"/>
                    <a:pt x="117327" y="13982"/>
                  </a:cubicBezTo>
                  <a:cubicBezTo>
                    <a:pt x="117064" y="39410"/>
                    <a:pt x="116646" y="64838"/>
                    <a:pt x="115502" y="90297"/>
                  </a:cubicBezTo>
                  <a:cubicBezTo>
                    <a:pt x="114960" y="102191"/>
                    <a:pt x="114404" y="114085"/>
                    <a:pt x="113847" y="125964"/>
                  </a:cubicBezTo>
                  <a:cubicBezTo>
                    <a:pt x="88374" y="123923"/>
                    <a:pt x="62886" y="121958"/>
                    <a:pt x="37397" y="120180"/>
                  </a:cubicBezTo>
                  <a:cubicBezTo>
                    <a:pt x="35480" y="120845"/>
                    <a:pt x="33391" y="121556"/>
                    <a:pt x="31087" y="122314"/>
                  </a:cubicBezTo>
                  <a:cubicBezTo>
                    <a:pt x="30422" y="122531"/>
                    <a:pt x="29757" y="122654"/>
                    <a:pt x="29092" y="122685"/>
                  </a:cubicBezTo>
                  <a:cubicBezTo>
                    <a:pt x="26463" y="122793"/>
                    <a:pt x="23973" y="121432"/>
                    <a:pt x="22596" y="119174"/>
                  </a:cubicBezTo>
                  <a:cubicBezTo>
                    <a:pt x="21838" y="119128"/>
                    <a:pt x="21065" y="119066"/>
                    <a:pt x="20307" y="119020"/>
                  </a:cubicBezTo>
                  <a:cubicBezTo>
                    <a:pt x="20307" y="118061"/>
                    <a:pt x="20307" y="117086"/>
                    <a:pt x="20307" y="116112"/>
                  </a:cubicBezTo>
                  <a:cubicBezTo>
                    <a:pt x="20384" y="96994"/>
                    <a:pt x="20941" y="77892"/>
                    <a:pt x="21220" y="58775"/>
                  </a:cubicBezTo>
                  <a:cubicBezTo>
                    <a:pt x="20400" y="59100"/>
                    <a:pt x="19611" y="59440"/>
                    <a:pt x="18791" y="59765"/>
                  </a:cubicBezTo>
                  <a:lnTo>
                    <a:pt x="17956" y="60105"/>
                  </a:lnTo>
                  <a:cubicBezTo>
                    <a:pt x="15729" y="61002"/>
                    <a:pt x="13425" y="61915"/>
                    <a:pt x="11089" y="62827"/>
                  </a:cubicBezTo>
                  <a:cubicBezTo>
                    <a:pt x="10996" y="71149"/>
                    <a:pt x="10888" y="79470"/>
                    <a:pt x="10733" y="87791"/>
                  </a:cubicBezTo>
                  <a:cubicBezTo>
                    <a:pt x="10548" y="97984"/>
                    <a:pt x="10440" y="108177"/>
                    <a:pt x="10347" y="118370"/>
                  </a:cubicBezTo>
                  <a:cubicBezTo>
                    <a:pt x="6898" y="118153"/>
                    <a:pt x="3449" y="117968"/>
                    <a:pt x="0" y="117751"/>
                  </a:cubicBezTo>
                  <a:cubicBezTo>
                    <a:pt x="2258" y="118586"/>
                    <a:pt x="4067" y="120504"/>
                    <a:pt x="4609" y="123041"/>
                  </a:cubicBezTo>
                  <a:close/>
                </a:path>
              </a:pathLst>
            </a:custGeom>
            <a:solidFill>
              <a:srgbClr val="435269"/>
            </a:solidFill>
            <a:ln w="1545" cap="flat">
              <a:noFill/>
              <a:prstDash val="solid"/>
              <a:miter/>
            </a:ln>
          </p:spPr>
          <p:txBody>
            <a:bodyPr rtlCol="0" anchor="ctr"/>
            <a:lstStyle/>
            <a:p>
              <a:endParaRPr lang="aa-ET"/>
            </a:p>
          </p:txBody>
        </p:sp>
        <p:sp>
          <p:nvSpPr>
            <p:cNvPr id="33" name="Freeform 32">
              <a:extLst>
                <a:ext uri="{FF2B5EF4-FFF2-40B4-BE49-F238E27FC236}">
                  <a16:creationId xmlns:a16="http://schemas.microsoft.com/office/drawing/2014/main" id="{18AA628F-11F6-7E93-0958-6BB5EDAA709C}"/>
                </a:ext>
              </a:extLst>
            </p:cNvPr>
            <p:cNvSpPr/>
            <p:nvPr/>
          </p:nvSpPr>
          <p:spPr>
            <a:xfrm>
              <a:off x="4321226" y="4877870"/>
              <a:ext cx="10687" cy="75356"/>
            </a:xfrm>
            <a:custGeom>
              <a:avLst/>
              <a:gdLst>
                <a:gd name="connsiteX0" fmla="*/ 15 w 10687"/>
                <a:gd name="connsiteY0" fmla="*/ 944 h 75356"/>
                <a:gd name="connsiteX1" fmla="*/ 15 w 10687"/>
                <a:gd name="connsiteY1" fmla="*/ 2336 h 75356"/>
                <a:gd name="connsiteX2" fmla="*/ 62 w 10687"/>
                <a:gd name="connsiteY2" fmla="*/ 10518 h 75356"/>
                <a:gd name="connsiteX3" fmla="*/ 7609 w 10687"/>
                <a:gd name="connsiteY3" fmla="*/ 56285 h 75356"/>
                <a:gd name="connsiteX4" fmla="*/ 10687 w 10687"/>
                <a:gd name="connsiteY4" fmla="*/ 75356 h 75356"/>
                <a:gd name="connsiteX5" fmla="*/ 9929 w 10687"/>
                <a:gd name="connsiteY5" fmla="*/ 0 h 75356"/>
                <a:gd name="connsiteX6" fmla="*/ 0 w 10687"/>
                <a:gd name="connsiteY6" fmla="*/ 959 h 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7" h="75356">
                  <a:moveTo>
                    <a:pt x="15" y="944"/>
                  </a:moveTo>
                  <a:cubicBezTo>
                    <a:pt x="15" y="1408"/>
                    <a:pt x="15" y="1872"/>
                    <a:pt x="15" y="2336"/>
                  </a:cubicBezTo>
                  <a:cubicBezTo>
                    <a:pt x="15" y="5058"/>
                    <a:pt x="46" y="7780"/>
                    <a:pt x="62" y="10518"/>
                  </a:cubicBezTo>
                  <a:cubicBezTo>
                    <a:pt x="2475" y="24361"/>
                    <a:pt x="5073" y="40509"/>
                    <a:pt x="7609" y="56285"/>
                  </a:cubicBezTo>
                  <a:cubicBezTo>
                    <a:pt x="8646" y="62735"/>
                    <a:pt x="9682" y="69138"/>
                    <a:pt x="10687" y="75356"/>
                  </a:cubicBezTo>
                  <a:cubicBezTo>
                    <a:pt x="10192" y="50237"/>
                    <a:pt x="9991" y="25119"/>
                    <a:pt x="9929" y="0"/>
                  </a:cubicBezTo>
                  <a:cubicBezTo>
                    <a:pt x="6666" y="449"/>
                    <a:pt x="3341" y="789"/>
                    <a:pt x="0" y="959"/>
                  </a:cubicBezTo>
                  <a:close/>
                </a:path>
              </a:pathLst>
            </a:custGeom>
            <a:solidFill>
              <a:srgbClr val="435269"/>
            </a:solidFill>
            <a:ln w="1545" cap="flat">
              <a:noFill/>
              <a:prstDash val="solid"/>
              <a:miter/>
            </a:ln>
          </p:spPr>
          <p:txBody>
            <a:bodyPr rtlCol="0" anchor="ctr"/>
            <a:lstStyle/>
            <a:p>
              <a:endParaRPr lang="aa-ET"/>
            </a:p>
          </p:txBody>
        </p:sp>
        <p:sp>
          <p:nvSpPr>
            <p:cNvPr id="34" name="Freeform 33">
              <a:extLst>
                <a:ext uri="{FF2B5EF4-FFF2-40B4-BE49-F238E27FC236}">
                  <a16:creationId xmlns:a16="http://schemas.microsoft.com/office/drawing/2014/main" id="{A5E8420D-74E9-451F-0CB3-5130B449781C}"/>
                </a:ext>
              </a:extLst>
            </p:cNvPr>
            <p:cNvSpPr/>
            <p:nvPr/>
          </p:nvSpPr>
          <p:spPr>
            <a:xfrm>
              <a:off x="4256004" y="4747049"/>
              <a:ext cx="50342" cy="5794"/>
            </a:xfrm>
            <a:custGeom>
              <a:avLst/>
              <a:gdLst>
                <a:gd name="connsiteX0" fmla="*/ 38990 w 50342"/>
                <a:gd name="connsiteY0" fmla="*/ 2289 h 5794"/>
                <a:gd name="connsiteX1" fmla="*/ 0 w 50342"/>
                <a:gd name="connsiteY1" fmla="*/ 0 h 5794"/>
                <a:gd name="connsiteX2" fmla="*/ 50343 w 50342"/>
                <a:gd name="connsiteY2" fmla="*/ 2954 h 5794"/>
                <a:gd name="connsiteX3" fmla="*/ 38990 w 50342"/>
                <a:gd name="connsiteY3" fmla="*/ 2274 h 5794"/>
              </a:gdLst>
              <a:ahLst/>
              <a:cxnLst>
                <a:cxn ang="0">
                  <a:pos x="connsiteX0" y="connsiteY0"/>
                </a:cxn>
                <a:cxn ang="0">
                  <a:pos x="connsiteX1" y="connsiteY1"/>
                </a:cxn>
                <a:cxn ang="0">
                  <a:pos x="connsiteX2" y="connsiteY2"/>
                </a:cxn>
                <a:cxn ang="0">
                  <a:pos x="connsiteX3" y="connsiteY3"/>
                </a:cxn>
              </a:cxnLst>
              <a:rect l="l" t="t" r="r" b="b"/>
              <a:pathLst>
                <a:path w="50342" h="5794">
                  <a:moveTo>
                    <a:pt x="38990" y="2289"/>
                  </a:moveTo>
                  <a:cubicBezTo>
                    <a:pt x="25983" y="1578"/>
                    <a:pt x="12992" y="804"/>
                    <a:pt x="0" y="0"/>
                  </a:cubicBezTo>
                  <a:cubicBezTo>
                    <a:pt x="12017" y="6574"/>
                    <a:pt x="28535" y="7548"/>
                    <a:pt x="50343" y="2954"/>
                  </a:cubicBezTo>
                  <a:cubicBezTo>
                    <a:pt x="46553" y="2722"/>
                    <a:pt x="42780" y="2490"/>
                    <a:pt x="38990" y="2274"/>
                  </a:cubicBezTo>
                  <a:close/>
                </a:path>
              </a:pathLst>
            </a:custGeom>
            <a:solidFill>
              <a:srgbClr val="435269"/>
            </a:solidFill>
            <a:ln w="1545" cap="flat">
              <a:noFill/>
              <a:prstDash val="solid"/>
              <a:miter/>
            </a:ln>
          </p:spPr>
          <p:txBody>
            <a:bodyPr rtlCol="0" anchor="ctr"/>
            <a:lstStyle/>
            <a:p>
              <a:endParaRPr lang="aa-ET"/>
            </a:p>
          </p:txBody>
        </p:sp>
        <p:sp>
          <p:nvSpPr>
            <p:cNvPr id="35" name="Freeform 34">
              <a:extLst>
                <a:ext uri="{FF2B5EF4-FFF2-40B4-BE49-F238E27FC236}">
                  <a16:creationId xmlns:a16="http://schemas.microsoft.com/office/drawing/2014/main" id="{37782694-21BB-F45A-0D9A-9D62BC0AFA6E}"/>
                </a:ext>
              </a:extLst>
            </p:cNvPr>
            <p:cNvSpPr/>
            <p:nvPr/>
          </p:nvSpPr>
          <p:spPr>
            <a:xfrm>
              <a:off x="3151079" y="4806783"/>
              <a:ext cx="358801" cy="320355"/>
            </a:xfrm>
            <a:custGeom>
              <a:avLst/>
              <a:gdLst>
                <a:gd name="connsiteX0" fmla="*/ 279723 w 358801"/>
                <a:gd name="connsiteY0" fmla="*/ 90978 h 320355"/>
                <a:gd name="connsiteX1" fmla="*/ 283527 w 358801"/>
                <a:gd name="connsiteY1" fmla="*/ 32481 h 320355"/>
                <a:gd name="connsiteX2" fmla="*/ 274603 w 358801"/>
                <a:gd name="connsiteY2" fmla="*/ 29558 h 320355"/>
                <a:gd name="connsiteX3" fmla="*/ 274155 w 358801"/>
                <a:gd name="connsiteY3" fmla="*/ 35745 h 320355"/>
                <a:gd name="connsiteX4" fmla="*/ 270165 w 358801"/>
                <a:gd name="connsiteY4" fmla="*/ 90653 h 320355"/>
                <a:gd name="connsiteX5" fmla="*/ 194349 w 358801"/>
                <a:gd name="connsiteY5" fmla="*/ 88750 h 320355"/>
                <a:gd name="connsiteX6" fmla="*/ 196112 w 358801"/>
                <a:gd name="connsiteY6" fmla="*/ 17029 h 320355"/>
                <a:gd name="connsiteX7" fmla="*/ 202330 w 358801"/>
                <a:gd name="connsiteY7" fmla="*/ 17153 h 320355"/>
                <a:gd name="connsiteX8" fmla="*/ 240578 w 358801"/>
                <a:gd name="connsiteY8" fmla="*/ 18174 h 320355"/>
                <a:gd name="connsiteX9" fmla="*/ 211965 w 358801"/>
                <a:gd name="connsiteY9" fmla="*/ 8430 h 320355"/>
                <a:gd name="connsiteX10" fmla="*/ 196329 w 358801"/>
                <a:gd name="connsiteY10" fmla="*/ 8028 h 320355"/>
                <a:gd name="connsiteX11" fmla="*/ 196437 w 358801"/>
                <a:gd name="connsiteY11" fmla="*/ 3124 h 320355"/>
                <a:gd name="connsiteX12" fmla="*/ 187296 w 358801"/>
                <a:gd name="connsiteY12" fmla="*/ 0 h 320355"/>
                <a:gd name="connsiteX13" fmla="*/ 187126 w 358801"/>
                <a:gd name="connsiteY13" fmla="*/ 7811 h 320355"/>
                <a:gd name="connsiteX14" fmla="*/ 109192 w 358801"/>
                <a:gd name="connsiteY14" fmla="*/ 6465 h 320355"/>
                <a:gd name="connsiteX15" fmla="*/ 98396 w 358801"/>
                <a:gd name="connsiteY15" fmla="*/ 32233 h 320355"/>
                <a:gd name="connsiteX16" fmla="*/ 98365 w 358801"/>
                <a:gd name="connsiteY16" fmla="*/ 86631 h 320355"/>
                <a:gd name="connsiteX17" fmla="*/ 74486 w 358801"/>
                <a:gd name="connsiteY17" fmla="*/ 85843 h 320355"/>
                <a:gd name="connsiteX18" fmla="*/ 70480 w 358801"/>
                <a:gd name="connsiteY18" fmla="*/ 94628 h 320355"/>
                <a:gd name="connsiteX19" fmla="*/ 98396 w 358801"/>
                <a:gd name="connsiteY19" fmla="*/ 95556 h 320355"/>
                <a:gd name="connsiteX20" fmla="*/ 99185 w 358801"/>
                <a:gd name="connsiteY20" fmla="*/ 163333 h 320355"/>
                <a:gd name="connsiteX21" fmla="*/ 41187 w 358801"/>
                <a:gd name="connsiteY21" fmla="*/ 160920 h 320355"/>
                <a:gd name="connsiteX22" fmla="*/ 37274 w 358801"/>
                <a:gd name="connsiteY22" fmla="*/ 169953 h 320355"/>
                <a:gd name="connsiteX23" fmla="*/ 99340 w 358801"/>
                <a:gd name="connsiteY23" fmla="*/ 172613 h 320355"/>
                <a:gd name="connsiteX24" fmla="*/ 100871 w 358801"/>
                <a:gd name="connsiteY24" fmla="*/ 248789 h 320355"/>
                <a:gd name="connsiteX25" fmla="*/ 33268 w 358801"/>
                <a:gd name="connsiteY25" fmla="*/ 248387 h 320355"/>
                <a:gd name="connsiteX26" fmla="*/ 31644 w 358801"/>
                <a:gd name="connsiteY26" fmla="*/ 183023 h 320355"/>
                <a:gd name="connsiteX27" fmla="*/ 22998 w 358801"/>
                <a:gd name="connsiteY27" fmla="*/ 203130 h 320355"/>
                <a:gd name="connsiteX28" fmla="*/ 24065 w 358801"/>
                <a:gd name="connsiteY28" fmla="*/ 248294 h 320355"/>
                <a:gd name="connsiteX29" fmla="*/ 7238 w 358801"/>
                <a:gd name="connsiteY29" fmla="*/ 248124 h 320355"/>
                <a:gd name="connsiteX30" fmla="*/ 3867 w 358801"/>
                <a:gd name="connsiteY30" fmla="*/ 248077 h 320355"/>
                <a:gd name="connsiteX31" fmla="*/ 0 w 358801"/>
                <a:gd name="connsiteY31" fmla="*/ 257234 h 320355"/>
                <a:gd name="connsiteX32" fmla="*/ 24267 w 358801"/>
                <a:gd name="connsiteY32" fmla="*/ 257528 h 320355"/>
                <a:gd name="connsiteX33" fmla="*/ 25550 w 358801"/>
                <a:gd name="connsiteY33" fmla="*/ 320355 h 320355"/>
                <a:gd name="connsiteX34" fmla="*/ 34753 w 358801"/>
                <a:gd name="connsiteY34" fmla="*/ 320355 h 320355"/>
                <a:gd name="connsiteX35" fmla="*/ 33469 w 358801"/>
                <a:gd name="connsiteY35" fmla="*/ 257636 h 320355"/>
                <a:gd name="connsiteX36" fmla="*/ 101087 w 358801"/>
                <a:gd name="connsiteY36" fmla="*/ 258054 h 320355"/>
                <a:gd name="connsiteX37" fmla="*/ 102526 w 358801"/>
                <a:gd name="connsiteY37" fmla="*/ 320355 h 320355"/>
                <a:gd name="connsiteX38" fmla="*/ 111481 w 358801"/>
                <a:gd name="connsiteY38" fmla="*/ 320355 h 320355"/>
                <a:gd name="connsiteX39" fmla="*/ 110089 w 358801"/>
                <a:gd name="connsiteY39" fmla="*/ 258085 h 320355"/>
                <a:gd name="connsiteX40" fmla="*/ 148352 w 358801"/>
                <a:gd name="connsiteY40" fmla="*/ 257976 h 320355"/>
                <a:gd name="connsiteX41" fmla="*/ 179424 w 358801"/>
                <a:gd name="connsiteY41" fmla="*/ 257760 h 320355"/>
                <a:gd name="connsiteX42" fmla="*/ 177970 w 358801"/>
                <a:gd name="connsiteY42" fmla="*/ 290303 h 320355"/>
                <a:gd name="connsiteX43" fmla="*/ 176454 w 358801"/>
                <a:gd name="connsiteY43" fmla="*/ 320355 h 320355"/>
                <a:gd name="connsiteX44" fmla="*/ 185657 w 358801"/>
                <a:gd name="connsiteY44" fmla="*/ 320355 h 320355"/>
                <a:gd name="connsiteX45" fmla="*/ 187467 w 358801"/>
                <a:gd name="connsiteY45" fmla="*/ 284441 h 320355"/>
                <a:gd name="connsiteX46" fmla="*/ 188673 w 358801"/>
                <a:gd name="connsiteY46" fmla="*/ 257698 h 320355"/>
                <a:gd name="connsiteX47" fmla="*/ 260452 w 358801"/>
                <a:gd name="connsiteY47" fmla="*/ 257249 h 320355"/>
                <a:gd name="connsiteX48" fmla="*/ 258054 w 358801"/>
                <a:gd name="connsiteY48" fmla="*/ 320355 h 320355"/>
                <a:gd name="connsiteX49" fmla="*/ 267721 w 358801"/>
                <a:gd name="connsiteY49" fmla="*/ 320355 h 320355"/>
                <a:gd name="connsiteX50" fmla="*/ 270056 w 358801"/>
                <a:gd name="connsiteY50" fmla="*/ 257188 h 320355"/>
                <a:gd name="connsiteX51" fmla="*/ 322224 w 358801"/>
                <a:gd name="connsiteY51" fmla="*/ 256986 h 320355"/>
                <a:gd name="connsiteX52" fmla="*/ 324142 w 358801"/>
                <a:gd name="connsiteY52" fmla="*/ 248433 h 320355"/>
                <a:gd name="connsiteX53" fmla="*/ 270443 w 358801"/>
                <a:gd name="connsiteY53" fmla="*/ 248603 h 320355"/>
                <a:gd name="connsiteX54" fmla="*/ 272918 w 358801"/>
                <a:gd name="connsiteY54" fmla="*/ 201568 h 320355"/>
                <a:gd name="connsiteX55" fmla="*/ 274356 w 358801"/>
                <a:gd name="connsiteY55" fmla="*/ 177887 h 320355"/>
                <a:gd name="connsiteX56" fmla="*/ 283404 w 358801"/>
                <a:gd name="connsiteY56" fmla="*/ 178181 h 320355"/>
                <a:gd name="connsiteX57" fmla="*/ 338835 w 358801"/>
                <a:gd name="connsiteY57" fmla="*/ 180904 h 320355"/>
                <a:gd name="connsiteX58" fmla="*/ 340845 w 358801"/>
                <a:gd name="connsiteY58" fmla="*/ 171654 h 320355"/>
                <a:gd name="connsiteX59" fmla="*/ 274928 w 358801"/>
                <a:gd name="connsiteY59" fmla="*/ 168685 h 320355"/>
                <a:gd name="connsiteX60" fmla="*/ 279197 w 358801"/>
                <a:gd name="connsiteY60" fmla="*/ 100243 h 320355"/>
                <a:gd name="connsiteX61" fmla="*/ 356868 w 358801"/>
                <a:gd name="connsiteY61" fmla="*/ 103367 h 320355"/>
                <a:gd name="connsiteX62" fmla="*/ 357657 w 358801"/>
                <a:gd name="connsiteY62" fmla="*/ 99748 h 320355"/>
                <a:gd name="connsiteX63" fmla="*/ 358802 w 358801"/>
                <a:gd name="connsiteY63" fmla="*/ 94489 h 320355"/>
                <a:gd name="connsiteX64" fmla="*/ 291152 w 358801"/>
                <a:gd name="connsiteY64" fmla="*/ 91426 h 320355"/>
                <a:gd name="connsiteX65" fmla="*/ 279785 w 358801"/>
                <a:gd name="connsiteY65" fmla="*/ 91024 h 320355"/>
                <a:gd name="connsiteX66" fmla="*/ 179749 w 358801"/>
                <a:gd name="connsiteY66" fmla="*/ 248820 h 320355"/>
                <a:gd name="connsiteX67" fmla="*/ 109872 w 358801"/>
                <a:gd name="connsiteY67" fmla="*/ 248804 h 320355"/>
                <a:gd name="connsiteX68" fmla="*/ 108666 w 358801"/>
                <a:gd name="connsiteY68" fmla="*/ 172984 h 320355"/>
                <a:gd name="connsiteX69" fmla="*/ 133845 w 358801"/>
                <a:gd name="connsiteY69" fmla="*/ 174036 h 320355"/>
                <a:gd name="connsiteX70" fmla="*/ 182517 w 358801"/>
                <a:gd name="connsiteY70" fmla="*/ 175567 h 320355"/>
                <a:gd name="connsiteX71" fmla="*/ 179764 w 358801"/>
                <a:gd name="connsiteY71" fmla="*/ 248835 h 320355"/>
                <a:gd name="connsiteX72" fmla="*/ 182811 w 358801"/>
                <a:gd name="connsiteY72" fmla="*/ 166303 h 320355"/>
                <a:gd name="connsiteX73" fmla="*/ 122168 w 358801"/>
                <a:gd name="connsiteY73" fmla="*/ 164307 h 320355"/>
                <a:gd name="connsiteX74" fmla="*/ 108558 w 358801"/>
                <a:gd name="connsiteY74" fmla="*/ 163704 h 320355"/>
                <a:gd name="connsiteX75" fmla="*/ 108016 w 358801"/>
                <a:gd name="connsiteY75" fmla="*/ 95819 h 320355"/>
                <a:gd name="connsiteX76" fmla="*/ 125138 w 358801"/>
                <a:gd name="connsiteY76" fmla="*/ 96329 h 320355"/>
                <a:gd name="connsiteX77" fmla="*/ 184884 w 358801"/>
                <a:gd name="connsiteY77" fmla="*/ 97969 h 320355"/>
                <a:gd name="connsiteX78" fmla="*/ 182811 w 358801"/>
                <a:gd name="connsiteY78" fmla="*/ 166287 h 320355"/>
                <a:gd name="connsiteX79" fmla="*/ 185131 w 358801"/>
                <a:gd name="connsiteY79" fmla="*/ 88565 h 320355"/>
                <a:gd name="connsiteX80" fmla="*/ 107985 w 358801"/>
                <a:gd name="connsiteY80" fmla="*/ 86879 h 320355"/>
                <a:gd name="connsiteX81" fmla="*/ 108156 w 358801"/>
                <a:gd name="connsiteY81" fmla="*/ 15668 h 320355"/>
                <a:gd name="connsiteX82" fmla="*/ 186910 w 358801"/>
                <a:gd name="connsiteY82" fmla="*/ 16859 h 320355"/>
                <a:gd name="connsiteX83" fmla="*/ 185131 w 358801"/>
                <a:gd name="connsiteY83" fmla="*/ 88565 h 320355"/>
                <a:gd name="connsiteX84" fmla="*/ 260808 w 358801"/>
                <a:gd name="connsiteY84" fmla="*/ 248603 h 320355"/>
                <a:gd name="connsiteX85" fmla="*/ 188982 w 358801"/>
                <a:gd name="connsiteY85" fmla="*/ 248804 h 320355"/>
                <a:gd name="connsiteX86" fmla="*/ 191720 w 358801"/>
                <a:gd name="connsiteY86" fmla="*/ 175784 h 320355"/>
                <a:gd name="connsiteX87" fmla="*/ 264550 w 358801"/>
                <a:gd name="connsiteY87" fmla="*/ 177532 h 320355"/>
                <a:gd name="connsiteX88" fmla="*/ 260792 w 358801"/>
                <a:gd name="connsiteY88" fmla="*/ 248603 h 320355"/>
                <a:gd name="connsiteX89" fmla="*/ 265107 w 358801"/>
                <a:gd name="connsiteY89" fmla="*/ 168344 h 320355"/>
                <a:gd name="connsiteX90" fmla="*/ 192029 w 358801"/>
                <a:gd name="connsiteY90" fmla="*/ 166535 h 320355"/>
                <a:gd name="connsiteX91" fmla="*/ 194086 w 358801"/>
                <a:gd name="connsiteY91" fmla="*/ 98232 h 320355"/>
                <a:gd name="connsiteX92" fmla="*/ 269515 w 358801"/>
                <a:gd name="connsiteY92" fmla="*/ 99980 h 320355"/>
                <a:gd name="connsiteX93" fmla="*/ 265092 w 358801"/>
                <a:gd name="connsiteY93" fmla="*/ 168344 h 3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58801" h="320355">
                  <a:moveTo>
                    <a:pt x="279723" y="90978"/>
                  </a:moveTo>
                  <a:cubicBezTo>
                    <a:pt x="280976" y="71474"/>
                    <a:pt x="282244" y="51970"/>
                    <a:pt x="283527" y="32481"/>
                  </a:cubicBezTo>
                  <a:cubicBezTo>
                    <a:pt x="280589" y="31522"/>
                    <a:pt x="277619" y="30548"/>
                    <a:pt x="274603" y="29558"/>
                  </a:cubicBezTo>
                  <a:cubicBezTo>
                    <a:pt x="274449" y="31615"/>
                    <a:pt x="274310" y="33687"/>
                    <a:pt x="274155" y="35745"/>
                  </a:cubicBezTo>
                  <a:cubicBezTo>
                    <a:pt x="272778" y="54027"/>
                    <a:pt x="271448" y="72340"/>
                    <a:pt x="270165" y="90653"/>
                  </a:cubicBezTo>
                  <a:cubicBezTo>
                    <a:pt x="244908" y="89833"/>
                    <a:pt x="219621" y="89261"/>
                    <a:pt x="194349" y="88750"/>
                  </a:cubicBezTo>
                  <a:cubicBezTo>
                    <a:pt x="194983" y="64838"/>
                    <a:pt x="195571" y="40941"/>
                    <a:pt x="196112" y="17029"/>
                  </a:cubicBezTo>
                  <a:cubicBezTo>
                    <a:pt x="198185" y="17076"/>
                    <a:pt x="200257" y="17107"/>
                    <a:pt x="202330" y="17153"/>
                  </a:cubicBezTo>
                  <a:cubicBezTo>
                    <a:pt x="215074" y="17401"/>
                    <a:pt x="227833" y="17756"/>
                    <a:pt x="240578" y="18174"/>
                  </a:cubicBezTo>
                  <a:cubicBezTo>
                    <a:pt x="231190" y="14988"/>
                    <a:pt x="221631" y="11724"/>
                    <a:pt x="211965" y="8430"/>
                  </a:cubicBezTo>
                  <a:cubicBezTo>
                    <a:pt x="206753" y="8290"/>
                    <a:pt x="201541" y="8151"/>
                    <a:pt x="196329" y="8028"/>
                  </a:cubicBezTo>
                  <a:cubicBezTo>
                    <a:pt x="196360" y="6388"/>
                    <a:pt x="196406" y="4749"/>
                    <a:pt x="196437" y="3124"/>
                  </a:cubicBezTo>
                  <a:cubicBezTo>
                    <a:pt x="193390" y="2088"/>
                    <a:pt x="190359" y="1052"/>
                    <a:pt x="187296" y="0"/>
                  </a:cubicBezTo>
                  <a:cubicBezTo>
                    <a:pt x="187234" y="2599"/>
                    <a:pt x="187173" y="5212"/>
                    <a:pt x="187126" y="7811"/>
                  </a:cubicBezTo>
                  <a:cubicBezTo>
                    <a:pt x="161159" y="7254"/>
                    <a:pt x="135175" y="6852"/>
                    <a:pt x="109192" y="6465"/>
                  </a:cubicBezTo>
                  <a:cubicBezTo>
                    <a:pt x="105681" y="15080"/>
                    <a:pt x="102077" y="23665"/>
                    <a:pt x="98396" y="32233"/>
                  </a:cubicBezTo>
                  <a:cubicBezTo>
                    <a:pt x="98288" y="50361"/>
                    <a:pt x="98288" y="68489"/>
                    <a:pt x="98365" y="86631"/>
                  </a:cubicBezTo>
                  <a:cubicBezTo>
                    <a:pt x="90400" y="86399"/>
                    <a:pt x="82451" y="86121"/>
                    <a:pt x="74486" y="85843"/>
                  </a:cubicBezTo>
                  <a:cubicBezTo>
                    <a:pt x="73140" y="88781"/>
                    <a:pt x="71810" y="91705"/>
                    <a:pt x="70480" y="94628"/>
                  </a:cubicBezTo>
                  <a:cubicBezTo>
                    <a:pt x="79790" y="94953"/>
                    <a:pt x="89086" y="95262"/>
                    <a:pt x="98396" y="95556"/>
                  </a:cubicBezTo>
                  <a:cubicBezTo>
                    <a:pt x="98536" y="118153"/>
                    <a:pt x="98829" y="140735"/>
                    <a:pt x="99185" y="163333"/>
                  </a:cubicBezTo>
                  <a:cubicBezTo>
                    <a:pt x="79852" y="162498"/>
                    <a:pt x="60519" y="161693"/>
                    <a:pt x="41187" y="160920"/>
                  </a:cubicBezTo>
                  <a:cubicBezTo>
                    <a:pt x="39903" y="163874"/>
                    <a:pt x="38604" y="166890"/>
                    <a:pt x="37274" y="169953"/>
                  </a:cubicBezTo>
                  <a:cubicBezTo>
                    <a:pt x="57968" y="170834"/>
                    <a:pt x="78646" y="171732"/>
                    <a:pt x="99340" y="172613"/>
                  </a:cubicBezTo>
                  <a:cubicBezTo>
                    <a:pt x="99773" y="198010"/>
                    <a:pt x="100299" y="223407"/>
                    <a:pt x="100871" y="248789"/>
                  </a:cubicBezTo>
                  <a:cubicBezTo>
                    <a:pt x="78337" y="248727"/>
                    <a:pt x="55802" y="248588"/>
                    <a:pt x="33268" y="248387"/>
                  </a:cubicBezTo>
                  <a:cubicBezTo>
                    <a:pt x="32820" y="226593"/>
                    <a:pt x="32294" y="204800"/>
                    <a:pt x="31644" y="183023"/>
                  </a:cubicBezTo>
                  <a:cubicBezTo>
                    <a:pt x="28814" y="189581"/>
                    <a:pt x="25937" y="196309"/>
                    <a:pt x="22998" y="203130"/>
                  </a:cubicBezTo>
                  <a:cubicBezTo>
                    <a:pt x="23400" y="218179"/>
                    <a:pt x="23756" y="233229"/>
                    <a:pt x="24065" y="248294"/>
                  </a:cubicBezTo>
                  <a:cubicBezTo>
                    <a:pt x="18451" y="248232"/>
                    <a:pt x="12852" y="248186"/>
                    <a:pt x="7238" y="248124"/>
                  </a:cubicBezTo>
                  <a:cubicBezTo>
                    <a:pt x="6109" y="248124"/>
                    <a:pt x="4980" y="248093"/>
                    <a:pt x="3867" y="248077"/>
                  </a:cubicBezTo>
                  <a:cubicBezTo>
                    <a:pt x="2567" y="251140"/>
                    <a:pt x="1284" y="254187"/>
                    <a:pt x="0" y="257234"/>
                  </a:cubicBezTo>
                  <a:cubicBezTo>
                    <a:pt x="8089" y="257342"/>
                    <a:pt x="16178" y="257435"/>
                    <a:pt x="24267" y="257528"/>
                  </a:cubicBezTo>
                  <a:cubicBezTo>
                    <a:pt x="24700" y="278470"/>
                    <a:pt x="25102" y="299413"/>
                    <a:pt x="25550" y="320355"/>
                  </a:cubicBezTo>
                  <a:lnTo>
                    <a:pt x="34753" y="320355"/>
                  </a:lnTo>
                  <a:cubicBezTo>
                    <a:pt x="34289" y="299444"/>
                    <a:pt x="33887" y="278548"/>
                    <a:pt x="33469" y="257636"/>
                  </a:cubicBezTo>
                  <a:cubicBezTo>
                    <a:pt x="56003" y="257868"/>
                    <a:pt x="78553" y="258023"/>
                    <a:pt x="101087" y="258054"/>
                  </a:cubicBezTo>
                  <a:cubicBezTo>
                    <a:pt x="101552" y="278826"/>
                    <a:pt x="102047" y="299598"/>
                    <a:pt x="102526" y="320355"/>
                  </a:cubicBezTo>
                  <a:lnTo>
                    <a:pt x="111481" y="320355"/>
                  </a:lnTo>
                  <a:cubicBezTo>
                    <a:pt x="110970" y="299598"/>
                    <a:pt x="110507" y="278842"/>
                    <a:pt x="110089" y="258085"/>
                  </a:cubicBezTo>
                  <a:cubicBezTo>
                    <a:pt x="122849" y="258085"/>
                    <a:pt x="135593" y="258054"/>
                    <a:pt x="148352" y="257976"/>
                  </a:cubicBezTo>
                  <a:cubicBezTo>
                    <a:pt x="158699" y="257914"/>
                    <a:pt x="169062" y="257837"/>
                    <a:pt x="179424" y="257760"/>
                  </a:cubicBezTo>
                  <a:cubicBezTo>
                    <a:pt x="178960" y="268618"/>
                    <a:pt x="178481" y="279460"/>
                    <a:pt x="177970" y="290303"/>
                  </a:cubicBezTo>
                  <a:cubicBezTo>
                    <a:pt x="177491" y="300325"/>
                    <a:pt x="176980" y="310333"/>
                    <a:pt x="176454" y="320355"/>
                  </a:cubicBezTo>
                  <a:lnTo>
                    <a:pt x="185657" y="320355"/>
                  </a:lnTo>
                  <a:cubicBezTo>
                    <a:pt x="186291" y="308384"/>
                    <a:pt x="186894" y="296412"/>
                    <a:pt x="187467" y="284441"/>
                  </a:cubicBezTo>
                  <a:cubicBezTo>
                    <a:pt x="187884" y="275532"/>
                    <a:pt x="188286" y="266622"/>
                    <a:pt x="188673" y="257698"/>
                  </a:cubicBezTo>
                  <a:cubicBezTo>
                    <a:pt x="212599" y="257543"/>
                    <a:pt x="236526" y="257373"/>
                    <a:pt x="260452" y="257249"/>
                  </a:cubicBezTo>
                  <a:cubicBezTo>
                    <a:pt x="259508" y="278285"/>
                    <a:pt x="258704" y="299335"/>
                    <a:pt x="258054" y="320355"/>
                  </a:cubicBezTo>
                  <a:lnTo>
                    <a:pt x="267721" y="320355"/>
                  </a:lnTo>
                  <a:cubicBezTo>
                    <a:pt x="268355" y="299304"/>
                    <a:pt x="269113" y="278254"/>
                    <a:pt x="270056" y="257188"/>
                  </a:cubicBezTo>
                  <a:cubicBezTo>
                    <a:pt x="287440" y="257095"/>
                    <a:pt x="304840" y="257033"/>
                    <a:pt x="322224" y="256986"/>
                  </a:cubicBezTo>
                  <a:cubicBezTo>
                    <a:pt x="322873" y="254063"/>
                    <a:pt x="323523" y="251202"/>
                    <a:pt x="324142" y="248433"/>
                  </a:cubicBezTo>
                  <a:cubicBezTo>
                    <a:pt x="306247" y="248480"/>
                    <a:pt x="288353" y="248541"/>
                    <a:pt x="270443" y="248603"/>
                  </a:cubicBezTo>
                  <a:cubicBezTo>
                    <a:pt x="271170" y="232919"/>
                    <a:pt x="271990" y="217251"/>
                    <a:pt x="272918" y="201568"/>
                  </a:cubicBezTo>
                  <a:cubicBezTo>
                    <a:pt x="273381" y="193679"/>
                    <a:pt x="273876" y="185776"/>
                    <a:pt x="274356" y="177887"/>
                  </a:cubicBezTo>
                  <a:cubicBezTo>
                    <a:pt x="277372" y="177980"/>
                    <a:pt x="280388" y="178073"/>
                    <a:pt x="283404" y="178181"/>
                  </a:cubicBezTo>
                  <a:cubicBezTo>
                    <a:pt x="301886" y="178846"/>
                    <a:pt x="320353" y="179805"/>
                    <a:pt x="338835" y="180904"/>
                  </a:cubicBezTo>
                  <a:cubicBezTo>
                    <a:pt x="339500" y="177826"/>
                    <a:pt x="340165" y="174748"/>
                    <a:pt x="340845" y="171654"/>
                  </a:cubicBezTo>
                  <a:cubicBezTo>
                    <a:pt x="318868" y="170463"/>
                    <a:pt x="296890" y="169427"/>
                    <a:pt x="274928" y="168685"/>
                  </a:cubicBezTo>
                  <a:cubicBezTo>
                    <a:pt x="276320" y="145871"/>
                    <a:pt x="277743" y="123057"/>
                    <a:pt x="279197" y="100243"/>
                  </a:cubicBezTo>
                  <a:cubicBezTo>
                    <a:pt x="305087" y="100861"/>
                    <a:pt x="330978" y="102021"/>
                    <a:pt x="356868" y="103367"/>
                  </a:cubicBezTo>
                  <a:cubicBezTo>
                    <a:pt x="357131" y="102160"/>
                    <a:pt x="357394" y="100969"/>
                    <a:pt x="357657" y="99748"/>
                  </a:cubicBezTo>
                  <a:cubicBezTo>
                    <a:pt x="358028" y="98015"/>
                    <a:pt x="358415" y="96252"/>
                    <a:pt x="358802" y="94489"/>
                  </a:cubicBezTo>
                  <a:cubicBezTo>
                    <a:pt x="336252" y="93360"/>
                    <a:pt x="313702" y="92308"/>
                    <a:pt x="291152" y="91426"/>
                  </a:cubicBezTo>
                  <a:cubicBezTo>
                    <a:pt x="287363" y="91287"/>
                    <a:pt x="283574" y="91148"/>
                    <a:pt x="279785" y="91024"/>
                  </a:cubicBezTo>
                  <a:close/>
                  <a:moveTo>
                    <a:pt x="179749" y="248820"/>
                  </a:moveTo>
                  <a:cubicBezTo>
                    <a:pt x="156457" y="248851"/>
                    <a:pt x="133164" y="248851"/>
                    <a:pt x="109872" y="248804"/>
                  </a:cubicBezTo>
                  <a:cubicBezTo>
                    <a:pt x="109393" y="223531"/>
                    <a:pt x="108975" y="198258"/>
                    <a:pt x="108666" y="172984"/>
                  </a:cubicBezTo>
                  <a:cubicBezTo>
                    <a:pt x="117064" y="173340"/>
                    <a:pt x="125447" y="173696"/>
                    <a:pt x="133845" y="174036"/>
                  </a:cubicBezTo>
                  <a:cubicBezTo>
                    <a:pt x="150069" y="174686"/>
                    <a:pt x="166293" y="175150"/>
                    <a:pt x="182517" y="175567"/>
                  </a:cubicBezTo>
                  <a:cubicBezTo>
                    <a:pt x="181698" y="199990"/>
                    <a:pt x="180785" y="224413"/>
                    <a:pt x="179764" y="248835"/>
                  </a:cubicBezTo>
                  <a:close/>
                  <a:moveTo>
                    <a:pt x="182811" y="166303"/>
                  </a:moveTo>
                  <a:cubicBezTo>
                    <a:pt x="162597" y="165808"/>
                    <a:pt x="142382" y="165220"/>
                    <a:pt x="122168" y="164307"/>
                  </a:cubicBezTo>
                  <a:cubicBezTo>
                    <a:pt x="117636" y="164106"/>
                    <a:pt x="113089" y="163905"/>
                    <a:pt x="108558" y="163704"/>
                  </a:cubicBezTo>
                  <a:cubicBezTo>
                    <a:pt x="108295" y="141076"/>
                    <a:pt x="108094" y="118447"/>
                    <a:pt x="108016" y="95819"/>
                  </a:cubicBezTo>
                  <a:cubicBezTo>
                    <a:pt x="113723" y="95989"/>
                    <a:pt x="119431" y="96159"/>
                    <a:pt x="125138" y="96329"/>
                  </a:cubicBezTo>
                  <a:cubicBezTo>
                    <a:pt x="145058" y="96933"/>
                    <a:pt x="164979" y="97458"/>
                    <a:pt x="184884" y="97969"/>
                  </a:cubicBezTo>
                  <a:cubicBezTo>
                    <a:pt x="184265" y="120752"/>
                    <a:pt x="183569" y="143520"/>
                    <a:pt x="182811" y="166287"/>
                  </a:cubicBezTo>
                  <a:close/>
                  <a:moveTo>
                    <a:pt x="185131" y="88565"/>
                  </a:moveTo>
                  <a:cubicBezTo>
                    <a:pt x="159411" y="88054"/>
                    <a:pt x="133690" y="87559"/>
                    <a:pt x="107985" y="86879"/>
                  </a:cubicBezTo>
                  <a:cubicBezTo>
                    <a:pt x="107923" y="63137"/>
                    <a:pt x="107985" y="39410"/>
                    <a:pt x="108156" y="15668"/>
                  </a:cubicBezTo>
                  <a:cubicBezTo>
                    <a:pt x="134417" y="16039"/>
                    <a:pt x="160664" y="16395"/>
                    <a:pt x="186910" y="16859"/>
                  </a:cubicBezTo>
                  <a:cubicBezTo>
                    <a:pt x="186353" y="40771"/>
                    <a:pt x="185765" y="64668"/>
                    <a:pt x="185131" y="88565"/>
                  </a:cubicBezTo>
                  <a:close/>
                  <a:moveTo>
                    <a:pt x="260808" y="248603"/>
                  </a:moveTo>
                  <a:cubicBezTo>
                    <a:pt x="236866" y="248681"/>
                    <a:pt x="212924" y="248758"/>
                    <a:pt x="188982" y="248804"/>
                  </a:cubicBezTo>
                  <a:cubicBezTo>
                    <a:pt x="190003" y="224459"/>
                    <a:pt x="190900" y="200129"/>
                    <a:pt x="191720" y="175784"/>
                  </a:cubicBezTo>
                  <a:cubicBezTo>
                    <a:pt x="216002" y="176356"/>
                    <a:pt x="240268" y="176820"/>
                    <a:pt x="264550" y="177532"/>
                  </a:cubicBezTo>
                  <a:cubicBezTo>
                    <a:pt x="263158" y="201212"/>
                    <a:pt x="261906" y="224908"/>
                    <a:pt x="260792" y="248603"/>
                  </a:cubicBezTo>
                  <a:close/>
                  <a:moveTo>
                    <a:pt x="265107" y="168344"/>
                  </a:moveTo>
                  <a:cubicBezTo>
                    <a:pt x="240748" y="167602"/>
                    <a:pt x="216388" y="167107"/>
                    <a:pt x="192029" y="166535"/>
                  </a:cubicBezTo>
                  <a:cubicBezTo>
                    <a:pt x="192771" y="143767"/>
                    <a:pt x="193467" y="120999"/>
                    <a:pt x="194086" y="98232"/>
                  </a:cubicBezTo>
                  <a:cubicBezTo>
                    <a:pt x="219234" y="98850"/>
                    <a:pt x="244382" y="99423"/>
                    <a:pt x="269515" y="99980"/>
                  </a:cubicBezTo>
                  <a:cubicBezTo>
                    <a:pt x="267937" y="122747"/>
                    <a:pt x="266468" y="145546"/>
                    <a:pt x="265092" y="168344"/>
                  </a:cubicBezTo>
                  <a:close/>
                </a:path>
              </a:pathLst>
            </a:custGeom>
            <a:solidFill>
              <a:srgbClr val="435269"/>
            </a:solidFill>
            <a:ln w="1545" cap="flat">
              <a:noFill/>
              <a:prstDash val="solid"/>
              <a:miter/>
            </a:ln>
          </p:spPr>
          <p:txBody>
            <a:bodyPr rtlCol="0" anchor="ctr"/>
            <a:lstStyle/>
            <a:p>
              <a:endParaRPr lang="aa-ET"/>
            </a:p>
          </p:txBody>
        </p:sp>
        <p:sp>
          <p:nvSpPr>
            <p:cNvPr id="36" name="Freeform 35">
              <a:extLst>
                <a:ext uri="{FF2B5EF4-FFF2-40B4-BE49-F238E27FC236}">
                  <a16:creationId xmlns:a16="http://schemas.microsoft.com/office/drawing/2014/main" id="{89BD9820-3D9A-BAA4-888B-42DE86C6D573}"/>
                </a:ext>
              </a:extLst>
            </p:cNvPr>
            <p:cNvSpPr/>
            <p:nvPr/>
          </p:nvSpPr>
          <p:spPr>
            <a:xfrm>
              <a:off x="3521991" y="4671430"/>
              <a:ext cx="12651" cy="60631"/>
            </a:xfrm>
            <a:custGeom>
              <a:avLst/>
              <a:gdLst>
                <a:gd name="connsiteX0" fmla="*/ 3341 w 12651"/>
                <a:gd name="connsiteY0" fmla="*/ 58110 h 60631"/>
                <a:gd name="connsiteX1" fmla="*/ 12651 w 12651"/>
                <a:gd name="connsiteY1" fmla="*/ 60631 h 60631"/>
                <a:gd name="connsiteX2" fmla="*/ 11383 w 12651"/>
                <a:gd name="connsiteY2" fmla="*/ 30176 h 60631"/>
                <a:gd name="connsiteX3" fmla="*/ 9666 w 12651"/>
                <a:gd name="connsiteY3" fmla="*/ 2753 h 60631"/>
                <a:gd name="connsiteX4" fmla="*/ 0 w 12651"/>
                <a:gd name="connsiteY4" fmla="*/ 0 h 60631"/>
                <a:gd name="connsiteX5" fmla="*/ 3171 w 12651"/>
                <a:gd name="connsiteY5" fmla="*/ 53748 h 60631"/>
                <a:gd name="connsiteX6" fmla="*/ 3325 w 12651"/>
                <a:gd name="connsiteY6" fmla="*/ 58110 h 6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1" h="60631">
                  <a:moveTo>
                    <a:pt x="3341" y="58110"/>
                  </a:moveTo>
                  <a:cubicBezTo>
                    <a:pt x="6434" y="59007"/>
                    <a:pt x="9558" y="59842"/>
                    <a:pt x="12651" y="60631"/>
                  </a:cubicBezTo>
                  <a:cubicBezTo>
                    <a:pt x="12249" y="50485"/>
                    <a:pt x="11832" y="40323"/>
                    <a:pt x="11383" y="30176"/>
                  </a:cubicBezTo>
                  <a:cubicBezTo>
                    <a:pt x="10981" y="21035"/>
                    <a:pt x="10347" y="11894"/>
                    <a:pt x="9666" y="2753"/>
                  </a:cubicBezTo>
                  <a:cubicBezTo>
                    <a:pt x="6511" y="1871"/>
                    <a:pt x="3295" y="959"/>
                    <a:pt x="0" y="0"/>
                  </a:cubicBezTo>
                  <a:cubicBezTo>
                    <a:pt x="1206" y="17896"/>
                    <a:pt x="2459" y="35791"/>
                    <a:pt x="3171" y="53748"/>
                  </a:cubicBezTo>
                  <a:cubicBezTo>
                    <a:pt x="3233" y="55202"/>
                    <a:pt x="3279" y="56656"/>
                    <a:pt x="3325" y="58110"/>
                  </a:cubicBezTo>
                  <a:close/>
                </a:path>
              </a:pathLst>
            </a:custGeom>
            <a:solidFill>
              <a:srgbClr val="435269"/>
            </a:solidFill>
            <a:ln w="1545" cap="flat">
              <a:noFill/>
              <a:prstDash val="solid"/>
              <a:miter/>
            </a:ln>
          </p:spPr>
          <p:txBody>
            <a:bodyPr rtlCol="0" anchor="ctr"/>
            <a:lstStyle/>
            <a:p>
              <a:endParaRPr lang="aa-ET"/>
            </a:p>
          </p:txBody>
        </p:sp>
        <p:sp>
          <p:nvSpPr>
            <p:cNvPr id="37" name="Freeform 36">
              <a:extLst>
                <a:ext uri="{FF2B5EF4-FFF2-40B4-BE49-F238E27FC236}">
                  <a16:creationId xmlns:a16="http://schemas.microsoft.com/office/drawing/2014/main" id="{F41DEFED-FB5A-ECD3-BBF5-80639706E2B3}"/>
                </a:ext>
              </a:extLst>
            </p:cNvPr>
            <p:cNvSpPr/>
            <p:nvPr/>
          </p:nvSpPr>
          <p:spPr>
            <a:xfrm>
              <a:off x="3338716" y="4735789"/>
              <a:ext cx="10145" cy="58898"/>
            </a:xfrm>
            <a:custGeom>
              <a:avLst/>
              <a:gdLst>
                <a:gd name="connsiteX0" fmla="*/ 9141 w 10145"/>
                <a:gd name="connsiteY0" fmla="*/ 58899 h 58898"/>
                <a:gd name="connsiteX1" fmla="*/ 9295 w 10145"/>
                <a:gd name="connsiteY1" fmla="*/ 52186 h 58898"/>
                <a:gd name="connsiteX2" fmla="*/ 10146 w 10145"/>
                <a:gd name="connsiteY2" fmla="*/ 4037 h 58898"/>
                <a:gd name="connsiteX3" fmla="*/ 944 w 10145"/>
                <a:gd name="connsiteY3" fmla="*/ 0 h 58898"/>
                <a:gd name="connsiteX4" fmla="*/ 0 w 10145"/>
                <a:gd name="connsiteY4" fmla="*/ 55775 h 58898"/>
                <a:gd name="connsiteX5" fmla="*/ 9156 w 10145"/>
                <a:gd name="connsiteY5" fmla="*/ 58899 h 5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5" h="58898">
                  <a:moveTo>
                    <a:pt x="9141" y="58899"/>
                  </a:moveTo>
                  <a:cubicBezTo>
                    <a:pt x="9187" y="56656"/>
                    <a:pt x="9249" y="54429"/>
                    <a:pt x="9295" y="52186"/>
                  </a:cubicBezTo>
                  <a:cubicBezTo>
                    <a:pt x="9651" y="36147"/>
                    <a:pt x="9899" y="20092"/>
                    <a:pt x="10146" y="4037"/>
                  </a:cubicBezTo>
                  <a:cubicBezTo>
                    <a:pt x="7161" y="2738"/>
                    <a:pt x="4083" y="1377"/>
                    <a:pt x="944" y="0"/>
                  </a:cubicBezTo>
                  <a:cubicBezTo>
                    <a:pt x="665" y="18607"/>
                    <a:pt x="402" y="37199"/>
                    <a:pt x="0" y="55775"/>
                  </a:cubicBezTo>
                  <a:cubicBezTo>
                    <a:pt x="3062" y="56811"/>
                    <a:pt x="6094" y="57847"/>
                    <a:pt x="9156" y="58899"/>
                  </a:cubicBezTo>
                  <a:close/>
                </a:path>
              </a:pathLst>
            </a:custGeom>
            <a:solidFill>
              <a:srgbClr val="435269"/>
            </a:solidFill>
            <a:ln w="1545" cap="flat">
              <a:noFill/>
              <a:prstDash val="solid"/>
              <a:miter/>
            </a:ln>
          </p:spPr>
          <p:txBody>
            <a:bodyPr rtlCol="0" anchor="ctr"/>
            <a:lstStyle/>
            <a:p>
              <a:endParaRPr lang="aa-ET"/>
            </a:p>
          </p:txBody>
        </p:sp>
        <p:sp>
          <p:nvSpPr>
            <p:cNvPr id="38" name="Freeform 37">
              <a:extLst>
                <a:ext uri="{FF2B5EF4-FFF2-40B4-BE49-F238E27FC236}">
                  <a16:creationId xmlns:a16="http://schemas.microsoft.com/office/drawing/2014/main" id="{C2D5CF11-DBCC-9A08-4147-EED2E2DD8F18}"/>
                </a:ext>
              </a:extLst>
            </p:cNvPr>
            <p:cNvSpPr/>
            <p:nvPr/>
          </p:nvSpPr>
          <p:spPr>
            <a:xfrm>
              <a:off x="3339922" y="4659923"/>
              <a:ext cx="10702" cy="64204"/>
            </a:xfrm>
            <a:custGeom>
              <a:avLst/>
              <a:gdLst>
                <a:gd name="connsiteX0" fmla="*/ 10703 w 10702"/>
                <a:gd name="connsiteY0" fmla="*/ 4130 h 64204"/>
                <a:gd name="connsiteX1" fmla="*/ 1624 w 10702"/>
                <a:gd name="connsiteY1" fmla="*/ 0 h 64204"/>
                <a:gd name="connsiteX2" fmla="*/ 0 w 10702"/>
                <a:gd name="connsiteY2" fmla="*/ 60152 h 64204"/>
                <a:gd name="connsiteX3" fmla="*/ 9202 w 10702"/>
                <a:gd name="connsiteY3" fmla="*/ 64204 h 64204"/>
                <a:gd name="connsiteX4" fmla="*/ 10703 w 10702"/>
                <a:gd name="connsiteY4" fmla="*/ 4130 h 6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2" h="64204">
                  <a:moveTo>
                    <a:pt x="10703" y="4130"/>
                  </a:moveTo>
                  <a:cubicBezTo>
                    <a:pt x="7671" y="2753"/>
                    <a:pt x="4640" y="1377"/>
                    <a:pt x="1624" y="0"/>
                  </a:cubicBezTo>
                  <a:cubicBezTo>
                    <a:pt x="820" y="20030"/>
                    <a:pt x="356" y="40091"/>
                    <a:pt x="0" y="60152"/>
                  </a:cubicBezTo>
                  <a:cubicBezTo>
                    <a:pt x="3093" y="61528"/>
                    <a:pt x="6187" y="62889"/>
                    <a:pt x="9202" y="64204"/>
                  </a:cubicBezTo>
                  <a:cubicBezTo>
                    <a:pt x="9543" y="44174"/>
                    <a:pt x="9976" y="24144"/>
                    <a:pt x="10703" y="4130"/>
                  </a:cubicBezTo>
                  <a:close/>
                </a:path>
              </a:pathLst>
            </a:custGeom>
            <a:solidFill>
              <a:srgbClr val="435269"/>
            </a:solidFill>
            <a:ln w="1545" cap="flat">
              <a:noFill/>
              <a:prstDash val="solid"/>
              <a:miter/>
            </a:ln>
          </p:spPr>
          <p:txBody>
            <a:bodyPr rtlCol="0" anchor="ctr"/>
            <a:lstStyle/>
            <a:p>
              <a:endParaRPr lang="aa-ET"/>
            </a:p>
          </p:txBody>
        </p:sp>
        <p:sp>
          <p:nvSpPr>
            <p:cNvPr id="39" name="Freeform 38">
              <a:extLst>
                <a:ext uri="{FF2B5EF4-FFF2-40B4-BE49-F238E27FC236}">
                  <a16:creationId xmlns:a16="http://schemas.microsoft.com/office/drawing/2014/main" id="{FD1F5762-22F3-7DE5-5EB1-058D2E00B341}"/>
                </a:ext>
              </a:extLst>
            </p:cNvPr>
            <p:cNvSpPr/>
            <p:nvPr/>
          </p:nvSpPr>
          <p:spPr>
            <a:xfrm>
              <a:off x="3342196" y="4598518"/>
              <a:ext cx="210568" cy="250347"/>
            </a:xfrm>
            <a:custGeom>
              <a:avLst/>
              <a:gdLst>
                <a:gd name="connsiteX0" fmla="*/ 209661 w 210568"/>
                <a:gd name="connsiteY0" fmla="*/ 226114 h 250347"/>
                <a:gd name="connsiteX1" fmla="*/ 195478 w 210568"/>
                <a:gd name="connsiteY1" fmla="*/ 225155 h 250347"/>
                <a:gd name="connsiteX2" fmla="*/ 193019 w 210568"/>
                <a:gd name="connsiteY2" fmla="*/ 148593 h 250347"/>
                <a:gd name="connsiteX3" fmla="*/ 154554 w 210568"/>
                <a:gd name="connsiteY3" fmla="*/ 136374 h 250347"/>
                <a:gd name="connsiteX4" fmla="*/ 153889 w 210568"/>
                <a:gd name="connsiteY4" fmla="*/ 136003 h 250347"/>
                <a:gd name="connsiteX5" fmla="*/ 147223 w 210568"/>
                <a:gd name="connsiteY5" fmla="*/ 135585 h 250347"/>
                <a:gd name="connsiteX6" fmla="*/ 99556 w 210568"/>
                <a:gd name="connsiteY6" fmla="*/ 132739 h 250347"/>
                <a:gd name="connsiteX7" fmla="*/ 100964 w 210568"/>
                <a:gd name="connsiteY7" fmla="*/ 111456 h 250347"/>
                <a:gd name="connsiteX8" fmla="*/ 103841 w 210568"/>
                <a:gd name="connsiteY8" fmla="*/ 62193 h 250347"/>
                <a:gd name="connsiteX9" fmla="*/ 154910 w 210568"/>
                <a:gd name="connsiteY9" fmla="*/ 65565 h 250347"/>
                <a:gd name="connsiteX10" fmla="*/ 117590 w 210568"/>
                <a:gd name="connsiteY10" fmla="*/ 53949 h 250347"/>
                <a:gd name="connsiteX11" fmla="*/ 117234 w 210568"/>
                <a:gd name="connsiteY11" fmla="*/ 53826 h 250347"/>
                <a:gd name="connsiteX12" fmla="*/ 104289 w 210568"/>
                <a:gd name="connsiteY12" fmla="*/ 53021 h 250347"/>
                <a:gd name="connsiteX13" fmla="*/ 104444 w 210568"/>
                <a:gd name="connsiteY13" fmla="*/ 49387 h 250347"/>
                <a:gd name="connsiteX14" fmla="*/ 95566 w 210568"/>
                <a:gd name="connsiteY14" fmla="*/ 45968 h 250347"/>
                <a:gd name="connsiteX15" fmla="*/ 95288 w 210568"/>
                <a:gd name="connsiteY15" fmla="*/ 52465 h 250347"/>
                <a:gd name="connsiteX16" fmla="*/ 9141 w 210568"/>
                <a:gd name="connsiteY16" fmla="*/ 47840 h 250347"/>
                <a:gd name="connsiteX17" fmla="*/ 9419 w 210568"/>
                <a:gd name="connsiteY17" fmla="*/ 41607 h 250347"/>
                <a:gd name="connsiteX18" fmla="*/ 11182 w 210568"/>
                <a:gd name="connsiteY18" fmla="*/ 4996 h 250347"/>
                <a:gd name="connsiteX19" fmla="*/ 2196 w 210568"/>
                <a:gd name="connsiteY19" fmla="*/ 0 h 250347"/>
                <a:gd name="connsiteX20" fmla="*/ 62 w 210568"/>
                <a:gd name="connsiteY20" fmla="*/ 44360 h 250347"/>
                <a:gd name="connsiteX21" fmla="*/ 0 w 210568"/>
                <a:gd name="connsiteY21" fmla="*/ 45752 h 250347"/>
                <a:gd name="connsiteX22" fmla="*/ 24390 w 210568"/>
                <a:gd name="connsiteY22" fmla="*/ 56857 h 250347"/>
                <a:gd name="connsiteX23" fmla="*/ 26494 w 210568"/>
                <a:gd name="connsiteY23" fmla="*/ 57816 h 250347"/>
                <a:gd name="connsiteX24" fmla="*/ 94855 w 210568"/>
                <a:gd name="connsiteY24" fmla="*/ 61636 h 250347"/>
                <a:gd name="connsiteX25" fmla="*/ 92767 w 210568"/>
                <a:gd name="connsiteY25" fmla="*/ 96298 h 250347"/>
                <a:gd name="connsiteX26" fmla="*/ 90369 w 210568"/>
                <a:gd name="connsiteY26" fmla="*/ 132228 h 250347"/>
                <a:gd name="connsiteX27" fmla="*/ 13409 w 210568"/>
                <a:gd name="connsiteY27" fmla="*/ 128455 h 250347"/>
                <a:gd name="connsiteX28" fmla="*/ 37227 w 210568"/>
                <a:gd name="connsiteY28" fmla="*/ 138740 h 250347"/>
                <a:gd name="connsiteX29" fmla="*/ 89782 w 210568"/>
                <a:gd name="connsiteY29" fmla="*/ 141447 h 250347"/>
                <a:gd name="connsiteX30" fmla="*/ 88328 w 210568"/>
                <a:gd name="connsiteY30" fmla="*/ 164586 h 250347"/>
                <a:gd name="connsiteX31" fmla="*/ 95241 w 210568"/>
                <a:gd name="connsiteY31" fmla="*/ 164106 h 250347"/>
                <a:gd name="connsiteX32" fmla="*/ 97391 w 210568"/>
                <a:gd name="connsiteY32" fmla="*/ 165065 h 250347"/>
                <a:gd name="connsiteX33" fmla="*/ 98922 w 210568"/>
                <a:gd name="connsiteY33" fmla="*/ 141973 h 250347"/>
                <a:gd name="connsiteX34" fmla="*/ 183708 w 210568"/>
                <a:gd name="connsiteY34" fmla="*/ 147062 h 250347"/>
                <a:gd name="connsiteX35" fmla="*/ 186075 w 210568"/>
                <a:gd name="connsiteY35" fmla="*/ 224567 h 250347"/>
                <a:gd name="connsiteX36" fmla="*/ 93788 w 210568"/>
                <a:gd name="connsiteY36" fmla="*/ 219401 h 250347"/>
                <a:gd name="connsiteX37" fmla="*/ 96370 w 210568"/>
                <a:gd name="connsiteY37" fmla="*/ 180440 h 250347"/>
                <a:gd name="connsiteX38" fmla="*/ 89194 w 210568"/>
                <a:gd name="connsiteY38" fmla="*/ 177284 h 250347"/>
                <a:gd name="connsiteX39" fmla="*/ 87601 w 210568"/>
                <a:gd name="connsiteY39" fmla="*/ 176248 h 250347"/>
                <a:gd name="connsiteX40" fmla="*/ 84817 w 210568"/>
                <a:gd name="connsiteY40" fmla="*/ 218968 h 250347"/>
                <a:gd name="connsiteX41" fmla="*/ 70897 w 210568"/>
                <a:gd name="connsiteY41" fmla="*/ 218381 h 250347"/>
                <a:gd name="connsiteX42" fmla="*/ 101907 w 210568"/>
                <a:gd name="connsiteY42" fmla="*/ 228604 h 250347"/>
                <a:gd name="connsiteX43" fmla="*/ 186306 w 210568"/>
                <a:gd name="connsiteY43" fmla="*/ 233461 h 250347"/>
                <a:gd name="connsiteX44" fmla="*/ 186724 w 210568"/>
                <a:gd name="connsiteY44" fmla="*/ 250258 h 250347"/>
                <a:gd name="connsiteX45" fmla="*/ 196066 w 210568"/>
                <a:gd name="connsiteY45" fmla="*/ 249964 h 250347"/>
                <a:gd name="connsiteX46" fmla="*/ 195695 w 210568"/>
                <a:gd name="connsiteY46" fmla="*/ 234095 h 250347"/>
                <a:gd name="connsiteX47" fmla="*/ 210558 w 210568"/>
                <a:gd name="connsiteY47" fmla="*/ 235131 h 250347"/>
                <a:gd name="connsiteX48" fmla="*/ 209645 w 210568"/>
                <a:gd name="connsiteY48" fmla="*/ 226130 h 25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0568" h="250347">
                  <a:moveTo>
                    <a:pt x="209661" y="226114"/>
                  </a:moveTo>
                  <a:cubicBezTo>
                    <a:pt x="204928" y="225789"/>
                    <a:pt x="200211" y="225464"/>
                    <a:pt x="195478" y="225155"/>
                  </a:cubicBezTo>
                  <a:cubicBezTo>
                    <a:pt x="194797" y="199634"/>
                    <a:pt x="193978" y="174098"/>
                    <a:pt x="193019" y="148593"/>
                  </a:cubicBezTo>
                  <a:cubicBezTo>
                    <a:pt x="179130" y="145314"/>
                    <a:pt x="164453" y="140674"/>
                    <a:pt x="154554" y="136374"/>
                  </a:cubicBezTo>
                  <a:cubicBezTo>
                    <a:pt x="154307" y="136265"/>
                    <a:pt x="154106" y="136126"/>
                    <a:pt x="153889" y="136003"/>
                  </a:cubicBezTo>
                  <a:cubicBezTo>
                    <a:pt x="151662" y="135863"/>
                    <a:pt x="149435" y="135724"/>
                    <a:pt x="147223" y="135585"/>
                  </a:cubicBezTo>
                  <a:cubicBezTo>
                    <a:pt x="131339" y="134580"/>
                    <a:pt x="115440" y="133636"/>
                    <a:pt x="99556" y="132739"/>
                  </a:cubicBezTo>
                  <a:cubicBezTo>
                    <a:pt x="100020" y="125639"/>
                    <a:pt x="100500" y="118556"/>
                    <a:pt x="100964" y="111456"/>
                  </a:cubicBezTo>
                  <a:cubicBezTo>
                    <a:pt x="102062" y="95030"/>
                    <a:pt x="103021" y="78604"/>
                    <a:pt x="103841" y="62193"/>
                  </a:cubicBezTo>
                  <a:cubicBezTo>
                    <a:pt x="120869" y="63245"/>
                    <a:pt x="137897" y="64390"/>
                    <a:pt x="154910" y="65565"/>
                  </a:cubicBezTo>
                  <a:cubicBezTo>
                    <a:pt x="143156" y="62008"/>
                    <a:pt x="130690" y="58126"/>
                    <a:pt x="117590" y="53949"/>
                  </a:cubicBezTo>
                  <a:cubicBezTo>
                    <a:pt x="117466" y="53918"/>
                    <a:pt x="117343" y="53872"/>
                    <a:pt x="117234" y="53826"/>
                  </a:cubicBezTo>
                  <a:cubicBezTo>
                    <a:pt x="112919" y="53563"/>
                    <a:pt x="108604" y="53284"/>
                    <a:pt x="104289" y="53021"/>
                  </a:cubicBezTo>
                  <a:cubicBezTo>
                    <a:pt x="104351" y="51815"/>
                    <a:pt x="104397" y="50593"/>
                    <a:pt x="104444" y="49387"/>
                  </a:cubicBezTo>
                  <a:cubicBezTo>
                    <a:pt x="101521" y="48304"/>
                    <a:pt x="98566" y="47159"/>
                    <a:pt x="95566" y="45968"/>
                  </a:cubicBezTo>
                  <a:cubicBezTo>
                    <a:pt x="95473" y="48134"/>
                    <a:pt x="95380" y="50299"/>
                    <a:pt x="95288" y="52465"/>
                  </a:cubicBezTo>
                  <a:cubicBezTo>
                    <a:pt x="66582" y="50748"/>
                    <a:pt x="37861" y="49247"/>
                    <a:pt x="9141" y="47840"/>
                  </a:cubicBezTo>
                  <a:cubicBezTo>
                    <a:pt x="9249" y="45767"/>
                    <a:pt x="9311" y="43679"/>
                    <a:pt x="9419" y="41607"/>
                  </a:cubicBezTo>
                  <a:cubicBezTo>
                    <a:pt x="10053" y="29403"/>
                    <a:pt x="10641" y="17199"/>
                    <a:pt x="11182" y="4996"/>
                  </a:cubicBezTo>
                  <a:cubicBezTo>
                    <a:pt x="8135" y="3310"/>
                    <a:pt x="5119" y="1640"/>
                    <a:pt x="2196" y="0"/>
                  </a:cubicBezTo>
                  <a:cubicBezTo>
                    <a:pt x="1547" y="14787"/>
                    <a:pt x="820" y="29573"/>
                    <a:pt x="62" y="44360"/>
                  </a:cubicBezTo>
                  <a:cubicBezTo>
                    <a:pt x="46" y="44824"/>
                    <a:pt x="15" y="45288"/>
                    <a:pt x="0" y="45752"/>
                  </a:cubicBezTo>
                  <a:cubicBezTo>
                    <a:pt x="8197" y="49526"/>
                    <a:pt x="16642" y="53346"/>
                    <a:pt x="24390" y="56857"/>
                  </a:cubicBezTo>
                  <a:cubicBezTo>
                    <a:pt x="25102" y="57182"/>
                    <a:pt x="25798" y="57491"/>
                    <a:pt x="26494" y="57816"/>
                  </a:cubicBezTo>
                  <a:cubicBezTo>
                    <a:pt x="49276" y="58992"/>
                    <a:pt x="72073" y="60245"/>
                    <a:pt x="94855" y="61636"/>
                  </a:cubicBezTo>
                  <a:cubicBezTo>
                    <a:pt x="94267" y="73191"/>
                    <a:pt x="93571" y="84744"/>
                    <a:pt x="92767" y="96298"/>
                  </a:cubicBezTo>
                  <a:cubicBezTo>
                    <a:pt x="91931" y="108270"/>
                    <a:pt x="91143" y="120241"/>
                    <a:pt x="90369" y="132228"/>
                  </a:cubicBezTo>
                  <a:cubicBezTo>
                    <a:pt x="64726" y="130806"/>
                    <a:pt x="39068" y="129553"/>
                    <a:pt x="13409" y="128455"/>
                  </a:cubicBezTo>
                  <a:cubicBezTo>
                    <a:pt x="23261" y="132755"/>
                    <a:pt x="31892" y="136466"/>
                    <a:pt x="37227" y="138740"/>
                  </a:cubicBezTo>
                  <a:cubicBezTo>
                    <a:pt x="54751" y="139575"/>
                    <a:pt x="72274" y="140473"/>
                    <a:pt x="89782" y="141447"/>
                  </a:cubicBezTo>
                  <a:cubicBezTo>
                    <a:pt x="89287" y="149165"/>
                    <a:pt x="88807" y="156868"/>
                    <a:pt x="88328" y="164586"/>
                  </a:cubicBezTo>
                  <a:cubicBezTo>
                    <a:pt x="90339" y="163318"/>
                    <a:pt x="92921" y="163039"/>
                    <a:pt x="95241" y="164106"/>
                  </a:cubicBezTo>
                  <a:cubicBezTo>
                    <a:pt x="95953" y="164431"/>
                    <a:pt x="96664" y="164740"/>
                    <a:pt x="97391" y="165065"/>
                  </a:cubicBezTo>
                  <a:cubicBezTo>
                    <a:pt x="97901" y="157363"/>
                    <a:pt x="98412" y="149660"/>
                    <a:pt x="98922" y="141973"/>
                  </a:cubicBezTo>
                  <a:cubicBezTo>
                    <a:pt x="127194" y="143566"/>
                    <a:pt x="155451" y="145298"/>
                    <a:pt x="183708" y="147062"/>
                  </a:cubicBezTo>
                  <a:cubicBezTo>
                    <a:pt x="184636" y="172892"/>
                    <a:pt x="185394" y="198737"/>
                    <a:pt x="186075" y="224567"/>
                  </a:cubicBezTo>
                  <a:cubicBezTo>
                    <a:pt x="155328" y="222634"/>
                    <a:pt x="124565" y="220886"/>
                    <a:pt x="93788" y="219401"/>
                  </a:cubicBezTo>
                  <a:cubicBezTo>
                    <a:pt x="94638" y="206409"/>
                    <a:pt x="95504" y="193432"/>
                    <a:pt x="96370" y="180440"/>
                  </a:cubicBezTo>
                  <a:cubicBezTo>
                    <a:pt x="93973" y="179419"/>
                    <a:pt x="91591" y="178383"/>
                    <a:pt x="89194" y="177284"/>
                  </a:cubicBezTo>
                  <a:cubicBezTo>
                    <a:pt x="88606" y="177006"/>
                    <a:pt x="88080" y="176650"/>
                    <a:pt x="87601" y="176248"/>
                  </a:cubicBezTo>
                  <a:cubicBezTo>
                    <a:pt x="86704" y="190493"/>
                    <a:pt x="85791" y="204723"/>
                    <a:pt x="84817" y="218968"/>
                  </a:cubicBezTo>
                  <a:cubicBezTo>
                    <a:pt x="80177" y="218752"/>
                    <a:pt x="75537" y="218566"/>
                    <a:pt x="70897" y="218381"/>
                  </a:cubicBezTo>
                  <a:cubicBezTo>
                    <a:pt x="81615" y="221969"/>
                    <a:pt x="91993" y="225402"/>
                    <a:pt x="101907" y="228604"/>
                  </a:cubicBezTo>
                  <a:cubicBezTo>
                    <a:pt x="130056" y="229965"/>
                    <a:pt x="158189" y="231605"/>
                    <a:pt x="186306" y="233461"/>
                  </a:cubicBezTo>
                  <a:cubicBezTo>
                    <a:pt x="186446" y="239060"/>
                    <a:pt x="186585" y="244659"/>
                    <a:pt x="186724" y="250258"/>
                  </a:cubicBezTo>
                  <a:cubicBezTo>
                    <a:pt x="189941" y="250428"/>
                    <a:pt x="193127" y="250366"/>
                    <a:pt x="196066" y="249964"/>
                  </a:cubicBezTo>
                  <a:cubicBezTo>
                    <a:pt x="195942" y="244675"/>
                    <a:pt x="195834" y="239385"/>
                    <a:pt x="195695" y="234095"/>
                  </a:cubicBezTo>
                  <a:cubicBezTo>
                    <a:pt x="200644" y="234420"/>
                    <a:pt x="205608" y="234776"/>
                    <a:pt x="210558" y="235131"/>
                  </a:cubicBezTo>
                  <a:cubicBezTo>
                    <a:pt x="210635" y="232270"/>
                    <a:pt x="210279" y="229192"/>
                    <a:pt x="209645" y="226130"/>
                  </a:cubicBezTo>
                  <a:close/>
                </a:path>
              </a:pathLst>
            </a:custGeom>
            <a:solidFill>
              <a:srgbClr val="435269"/>
            </a:solidFill>
            <a:ln w="1545" cap="flat">
              <a:noFill/>
              <a:prstDash val="solid"/>
              <a:miter/>
            </a:ln>
          </p:spPr>
          <p:txBody>
            <a:bodyPr rtlCol="0" anchor="ctr"/>
            <a:lstStyle/>
            <a:p>
              <a:endParaRPr lang="aa-ET"/>
            </a:p>
          </p:txBody>
        </p:sp>
        <p:sp>
          <p:nvSpPr>
            <p:cNvPr id="40" name="Freeform 39">
              <a:extLst>
                <a:ext uri="{FF2B5EF4-FFF2-40B4-BE49-F238E27FC236}">
                  <a16:creationId xmlns:a16="http://schemas.microsoft.com/office/drawing/2014/main" id="{B7D4953A-8DD2-CA81-C11B-0E24E83C59D1}"/>
                </a:ext>
              </a:extLst>
            </p:cNvPr>
            <p:cNvSpPr/>
            <p:nvPr/>
          </p:nvSpPr>
          <p:spPr>
            <a:xfrm>
              <a:off x="3292704" y="4643991"/>
              <a:ext cx="36747" cy="10347"/>
            </a:xfrm>
            <a:custGeom>
              <a:avLst/>
              <a:gdLst>
                <a:gd name="connsiteX0" fmla="*/ 36748 w 36747"/>
                <a:gd name="connsiteY0" fmla="*/ 10348 h 10347"/>
                <a:gd name="connsiteX1" fmla="*/ 16116 w 36747"/>
                <a:gd name="connsiteY1" fmla="*/ 356 h 10347"/>
                <a:gd name="connsiteX2" fmla="*/ 8491 w 36747"/>
                <a:gd name="connsiteY2" fmla="*/ 0 h 10347"/>
                <a:gd name="connsiteX3" fmla="*/ 0 w 36747"/>
                <a:gd name="connsiteY3" fmla="*/ 8677 h 10347"/>
                <a:gd name="connsiteX4" fmla="*/ 36346 w 36747"/>
                <a:gd name="connsiteY4" fmla="*/ 10332 h 10347"/>
                <a:gd name="connsiteX5" fmla="*/ 36748 w 36747"/>
                <a:gd name="connsiteY5" fmla="*/ 10348 h 1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47" h="10347">
                  <a:moveTo>
                    <a:pt x="36748" y="10348"/>
                  </a:moveTo>
                  <a:cubicBezTo>
                    <a:pt x="29154" y="6806"/>
                    <a:pt x="22055" y="3387"/>
                    <a:pt x="16116" y="356"/>
                  </a:cubicBezTo>
                  <a:cubicBezTo>
                    <a:pt x="13579" y="232"/>
                    <a:pt x="11043" y="108"/>
                    <a:pt x="8491" y="0"/>
                  </a:cubicBezTo>
                  <a:cubicBezTo>
                    <a:pt x="5862" y="2073"/>
                    <a:pt x="2769" y="4965"/>
                    <a:pt x="0" y="8677"/>
                  </a:cubicBezTo>
                  <a:cubicBezTo>
                    <a:pt x="12110" y="9218"/>
                    <a:pt x="24236" y="9760"/>
                    <a:pt x="36346" y="10332"/>
                  </a:cubicBezTo>
                  <a:cubicBezTo>
                    <a:pt x="36485" y="10332"/>
                    <a:pt x="36609" y="10332"/>
                    <a:pt x="36748" y="10348"/>
                  </a:cubicBezTo>
                  <a:close/>
                </a:path>
              </a:pathLst>
            </a:custGeom>
            <a:solidFill>
              <a:srgbClr val="435269"/>
            </a:solidFill>
            <a:ln w="1545" cap="flat">
              <a:noFill/>
              <a:prstDash val="solid"/>
              <a:miter/>
            </a:ln>
          </p:spPr>
          <p:txBody>
            <a:bodyPr rtlCol="0" anchor="ctr"/>
            <a:lstStyle/>
            <a:p>
              <a:endParaRPr lang="aa-ET"/>
            </a:p>
          </p:txBody>
        </p:sp>
        <p:sp>
          <p:nvSpPr>
            <p:cNvPr id="41" name="Freeform 40">
              <a:extLst>
                <a:ext uri="{FF2B5EF4-FFF2-40B4-BE49-F238E27FC236}">
                  <a16:creationId xmlns:a16="http://schemas.microsoft.com/office/drawing/2014/main" id="{E1C1127A-4B1A-F8CF-0873-0956E960BB91}"/>
                </a:ext>
              </a:extLst>
            </p:cNvPr>
            <p:cNvSpPr/>
            <p:nvPr/>
          </p:nvSpPr>
          <p:spPr>
            <a:xfrm>
              <a:off x="3253285" y="4718048"/>
              <a:ext cx="85586" cy="35713"/>
            </a:xfrm>
            <a:custGeom>
              <a:avLst/>
              <a:gdLst>
                <a:gd name="connsiteX0" fmla="*/ 7234 w 85586"/>
                <a:gd name="connsiteY0" fmla="*/ 14895 h 35713"/>
                <a:gd name="connsiteX1" fmla="*/ 60623 w 85586"/>
                <a:gd name="connsiteY1" fmla="*/ 16426 h 35713"/>
                <a:gd name="connsiteX2" fmla="*/ 85586 w 85586"/>
                <a:gd name="connsiteY2" fmla="*/ 17416 h 35713"/>
                <a:gd name="connsiteX3" fmla="*/ 63145 w 85586"/>
                <a:gd name="connsiteY3" fmla="*/ 7393 h 35713"/>
                <a:gd name="connsiteX4" fmla="*/ 7451 w 85586"/>
                <a:gd name="connsiteY4" fmla="*/ 5692 h 35713"/>
                <a:gd name="connsiteX5" fmla="*/ 7590 w 85586"/>
                <a:gd name="connsiteY5" fmla="*/ 0 h 35713"/>
                <a:gd name="connsiteX6" fmla="*/ 1295 w 85586"/>
                <a:gd name="connsiteY6" fmla="*/ 11801 h 35713"/>
                <a:gd name="connsiteX7" fmla="*/ 6832 w 85586"/>
                <a:gd name="connsiteY7" fmla="*/ 35714 h 35713"/>
                <a:gd name="connsiteX8" fmla="*/ 7218 w 85586"/>
                <a:gd name="connsiteY8" fmla="*/ 14895 h 3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86" h="35713">
                  <a:moveTo>
                    <a:pt x="7234" y="14895"/>
                  </a:moveTo>
                  <a:cubicBezTo>
                    <a:pt x="25036" y="15297"/>
                    <a:pt x="42837" y="15792"/>
                    <a:pt x="60623" y="16426"/>
                  </a:cubicBezTo>
                  <a:cubicBezTo>
                    <a:pt x="68944" y="16720"/>
                    <a:pt x="77265" y="17076"/>
                    <a:pt x="85586" y="17416"/>
                  </a:cubicBezTo>
                  <a:cubicBezTo>
                    <a:pt x="78100" y="14121"/>
                    <a:pt x="70383" y="10672"/>
                    <a:pt x="63145" y="7393"/>
                  </a:cubicBezTo>
                  <a:cubicBezTo>
                    <a:pt x="44585" y="6728"/>
                    <a:pt x="26010" y="6140"/>
                    <a:pt x="7451" y="5692"/>
                  </a:cubicBezTo>
                  <a:cubicBezTo>
                    <a:pt x="7497" y="3789"/>
                    <a:pt x="7543" y="1902"/>
                    <a:pt x="7590" y="0"/>
                  </a:cubicBezTo>
                  <a:cubicBezTo>
                    <a:pt x="5038" y="3016"/>
                    <a:pt x="2811" y="6868"/>
                    <a:pt x="1295" y="11801"/>
                  </a:cubicBezTo>
                  <a:cubicBezTo>
                    <a:pt x="-901" y="18947"/>
                    <a:pt x="-1040" y="26882"/>
                    <a:pt x="6832" y="35714"/>
                  </a:cubicBezTo>
                  <a:cubicBezTo>
                    <a:pt x="6956" y="28769"/>
                    <a:pt x="7064" y="21840"/>
                    <a:pt x="7218" y="14895"/>
                  </a:cubicBezTo>
                  <a:close/>
                </a:path>
              </a:pathLst>
            </a:custGeom>
            <a:solidFill>
              <a:srgbClr val="435269"/>
            </a:solidFill>
            <a:ln w="1545" cap="flat">
              <a:noFill/>
              <a:prstDash val="solid"/>
              <a:miter/>
            </a:ln>
          </p:spPr>
          <p:txBody>
            <a:bodyPr rtlCol="0" anchor="ctr"/>
            <a:lstStyle/>
            <a:p>
              <a:endParaRPr lang="aa-ET"/>
            </a:p>
          </p:txBody>
        </p:sp>
        <p:sp>
          <p:nvSpPr>
            <p:cNvPr id="42" name="Freeform 41">
              <a:extLst>
                <a:ext uri="{FF2B5EF4-FFF2-40B4-BE49-F238E27FC236}">
                  <a16:creationId xmlns:a16="http://schemas.microsoft.com/office/drawing/2014/main" id="{F8612B21-A34A-C1EC-974B-A461D0AF1180}"/>
                </a:ext>
              </a:extLst>
            </p:cNvPr>
            <p:cNvSpPr/>
            <p:nvPr/>
          </p:nvSpPr>
          <p:spPr>
            <a:xfrm>
              <a:off x="3109104" y="3630204"/>
              <a:ext cx="780662" cy="1496918"/>
            </a:xfrm>
            <a:custGeom>
              <a:avLst/>
              <a:gdLst>
                <a:gd name="connsiteX0" fmla="*/ 651671 w 780662"/>
                <a:gd name="connsiteY0" fmla="*/ 192250 h 1496918"/>
                <a:gd name="connsiteX1" fmla="*/ 590935 w 780662"/>
                <a:gd name="connsiteY1" fmla="*/ 233408 h 1496918"/>
                <a:gd name="connsiteX2" fmla="*/ 570566 w 780662"/>
                <a:gd name="connsiteY2" fmla="*/ 258744 h 1496918"/>
                <a:gd name="connsiteX3" fmla="*/ 558131 w 780662"/>
                <a:gd name="connsiteY3" fmla="*/ 274690 h 1496918"/>
                <a:gd name="connsiteX4" fmla="*/ 618357 w 780662"/>
                <a:gd name="connsiteY4" fmla="*/ 45483 h 1496918"/>
                <a:gd name="connsiteX5" fmla="*/ 609742 w 780662"/>
                <a:gd name="connsiteY5" fmla="*/ 3180 h 1496918"/>
                <a:gd name="connsiteX6" fmla="*/ 570891 w 780662"/>
                <a:gd name="connsiteY6" fmla="*/ 14765 h 1496918"/>
                <a:gd name="connsiteX7" fmla="*/ 485053 w 780662"/>
                <a:gd name="connsiteY7" fmla="*/ 239734 h 1496918"/>
                <a:gd name="connsiteX8" fmla="*/ 484156 w 780662"/>
                <a:gd name="connsiteY8" fmla="*/ 228165 h 1496918"/>
                <a:gd name="connsiteX9" fmla="*/ 481109 w 780662"/>
                <a:gd name="connsiteY9" fmla="*/ 157109 h 1496918"/>
                <a:gd name="connsiteX10" fmla="*/ 476021 w 780662"/>
                <a:gd name="connsiteY10" fmla="*/ 81320 h 1496918"/>
                <a:gd name="connsiteX11" fmla="*/ 441268 w 780662"/>
                <a:gd name="connsiteY11" fmla="*/ 47540 h 1496918"/>
                <a:gd name="connsiteX12" fmla="*/ 418935 w 780662"/>
                <a:gd name="connsiteY12" fmla="*/ 71359 h 1496918"/>
                <a:gd name="connsiteX13" fmla="*/ 418007 w 780662"/>
                <a:gd name="connsiteY13" fmla="*/ 73416 h 1496918"/>
                <a:gd name="connsiteX14" fmla="*/ 405278 w 780662"/>
                <a:gd name="connsiteY14" fmla="*/ 187904 h 1496918"/>
                <a:gd name="connsiteX15" fmla="*/ 417651 w 780662"/>
                <a:gd name="connsiteY15" fmla="*/ 312863 h 1496918"/>
                <a:gd name="connsiteX16" fmla="*/ 417914 w 780662"/>
                <a:gd name="connsiteY16" fmla="*/ 315106 h 1496918"/>
                <a:gd name="connsiteX17" fmla="*/ 347511 w 780662"/>
                <a:gd name="connsiteY17" fmla="*/ 212265 h 1496918"/>
                <a:gd name="connsiteX18" fmla="*/ 316254 w 780662"/>
                <a:gd name="connsiteY18" fmla="*/ 197664 h 1496918"/>
                <a:gd name="connsiteX19" fmla="*/ 316223 w 780662"/>
                <a:gd name="connsiteY19" fmla="*/ 197664 h 1496918"/>
                <a:gd name="connsiteX20" fmla="*/ 298777 w 780662"/>
                <a:gd name="connsiteY20" fmla="*/ 206403 h 1496918"/>
                <a:gd name="connsiteX21" fmla="*/ 297741 w 780662"/>
                <a:gd name="connsiteY21" fmla="*/ 240013 h 1496918"/>
                <a:gd name="connsiteX22" fmla="*/ 312187 w 780662"/>
                <a:gd name="connsiteY22" fmla="*/ 276051 h 1496918"/>
                <a:gd name="connsiteX23" fmla="*/ 319657 w 780662"/>
                <a:gd name="connsiteY23" fmla="*/ 293576 h 1496918"/>
                <a:gd name="connsiteX24" fmla="*/ 341139 w 780662"/>
                <a:gd name="connsiteY24" fmla="*/ 346133 h 1496918"/>
                <a:gd name="connsiteX25" fmla="*/ 352677 w 780662"/>
                <a:gd name="connsiteY25" fmla="*/ 652862 h 1496918"/>
                <a:gd name="connsiteX26" fmla="*/ 337164 w 780662"/>
                <a:gd name="connsiteY26" fmla="*/ 650449 h 1496918"/>
                <a:gd name="connsiteX27" fmla="*/ 303216 w 780662"/>
                <a:gd name="connsiteY27" fmla="*/ 717839 h 1496918"/>
                <a:gd name="connsiteX28" fmla="*/ 309774 w 780662"/>
                <a:gd name="connsiteY28" fmla="*/ 743839 h 1496918"/>
                <a:gd name="connsiteX29" fmla="*/ 329462 w 780662"/>
                <a:gd name="connsiteY29" fmla="*/ 754682 h 1496918"/>
                <a:gd name="connsiteX30" fmla="*/ 250461 w 780662"/>
                <a:gd name="connsiteY30" fmla="*/ 960147 h 1496918"/>
                <a:gd name="connsiteX31" fmla="*/ 227834 w 780662"/>
                <a:gd name="connsiteY31" fmla="*/ 947371 h 1496918"/>
                <a:gd name="connsiteX32" fmla="*/ 201541 w 780662"/>
                <a:gd name="connsiteY32" fmla="*/ 947325 h 1496918"/>
                <a:gd name="connsiteX33" fmla="*/ 180043 w 780662"/>
                <a:gd name="connsiteY33" fmla="*/ 987601 h 1496918"/>
                <a:gd name="connsiteX34" fmla="*/ 183600 w 780662"/>
                <a:gd name="connsiteY34" fmla="*/ 1002017 h 1496918"/>
                <a:gd name="connsiteX35" fmla="*/ 162458 w 780662"/>
                <a:gd name="connsiteY35" fmla="*/ 1035797 h 1496918"/>
                <a:gd name="connsiteX36" fmla="*/ 163911 w 780662"/>
                <a:gd name="connsiteY36" fmla="*/ 1064086 h 1496918"/>
                <a:gd name="connsiteX37" fmla="*/ 131649 w 780662"/>
                <a:gd name="connsiteY37" fmla="*/ 1095392 h 1496918"/>
                <a:gd name="connsiteX38" fmla="*/ 151121 w 780662"/>
                <a:gd name="connsiteY38" fmla="*/ 1142984 h 1496918"/>
                <a:gd name="connsiteX39" fmla="*/ 96942 w 780662"/>
                <a:gd name="connsiteY39" fmla="*/ 1270278 h 1496918"/>
                <a:gd name="connsiteX40" fmla="*/ 0 w 780662"/>
                <a:gd name="connsiteY40" fmla="*/ 1496918 h 1496918"/>
                <a:gd name="connsiteX41" fmla="*/ 15652 w 780662"/>
                <a:gd name="connsiteY41" fmla="*/ 1496918 h 1496918"/>
                <a:gd name="connsiteX42" fmla="*/ 41944 w 780662"/>
                <a:gd name="connsiteY42" fmla="*/ 1433797 h 1496918"/>
                <a:gd name="connsiteX43" fmla="*/ 45811 w 780662"/>
                <a:gd name="connsiteY43" fmla="*/ 1424641 h 1496918"/>
                <a:gd name="connsiteX44" fmla="*/ 64958 w 780662"/>
                <a:gd name="connsiteY44" fmla="*/ 1379693 h 1496918"/>
                <a:gd name="connsiteX45" fmla="*/ 73604 w 780662"/>
                <a:gd name="connsiteY45" fmla="*/ 1359586 h 1496918"/>
                <a:gd name="connsiteX46" fmla="*/ 79249 w 780662"/>
                <a:gd name="connsiteY46" fmla="*/ 1346516 h 1496918"/>
                <a:gd name="connsiteX47" fmla="*/ 83162 w 780662"/>
                <a:gd name="connsiteY47" fmla="*/ 1337483 h 1496918"/>
                <a:gd name="connsiteX48" fmla="*/ 110120 w 780662"/>
                <a:gd name="connsiteY48" fmla="*/ 1276311 h 1496918"/>
                <a:gd name="connsiteX49" fmla="*/ 112455 w 780662"/>
                <a:gd name="connsiteY49" fmla="*/ 1271207 h 1496918"/>
                <a:gd name="connsiteX50" fmla="*/ 116461 w 780662"/>
                <a:gd name="connsiteY50" fmla="*/ 1262421 h 1496918"/>
                <a:gd name="connsiteX51" fmla="*/ 140372 w 780662"/>
                <a:gd name="connsiteY51" fmla="*/ 1208812 h 1496918"/>
                <a:gd name="connsiteX52" fmla="*/ 151167 w 780662"/>
                <a:gd name="connsiteY52" fmla="*/ 1183044 h 1496918"/>
                <a:gd name="connsiteX53" fmla="*/ 163664 w 780662"/>
                <a:gd name="connsiteY53" fmla="*/ 1150872 h 1496918"/>
                <a:gd name="connsiteX54" fmla="*/ 207495 w 780662"/>
                <a:gd name="connsiteY54" fmla="*/ 1169154 h 1496918"/>
                <a:gd name="connsiteX55" fmla="*/ 229272 w 780662"/>
                <a:gd name="connsiteY55" fmla="*/ 1176563 h 1496918"/>
                <a:gd name="connsiteX56" fmla="*/ 238412 w 780662"/>
                <a:gd name="connsiteY56" fmla="*/ 1179688 h 1496918"/>
                <a:gd name="connsiteX57" fmla="*/ 247986 w 780662"/>
                <a:gd name="connsiteY57" fmla="*/ 1182967 h 1496918"/>
                <a:gd name="connsiteX58" fmla="*/ 253940 w 780662"/>
                <a:gd name="connsiteY58" fmla="*/ 1184993 h 1496918"/>
                <a:gd name="connsiteX59" fmla="*/ 282553 w 780662"/>
                <a:gd name="connsiteY59" fmla="*/ 1194737 h 1496918"/>
                <a:gd name="connsiteX60" fmla="*/ 316579 w 780662"/>
                <a:gd name="connsiteY60" fmla="*/ 1206121 h 1496918"/>
                <a:gd name="connsiteX61" fmla="*/ 325503 w 780662"/>
                <a:gd name="connsiteY61" fmla="*/ 1209044 h 1496918"/>
                <a:gd name="connsiteX62" fmla="*/ 405773 w 780662"/>
                <a:gd name="connsiteY62" fmla="*/ 1231456 h 1496918"/>
                <a:gd name="connsiteX63" fmla="*/ 411619 w 780662"/>
                <a:gd name="connsiteY63" fmla="*/ 1232338 h 1496918"/>
                <a:gd name="connsiteX64" fmla="*/ 400731 w 780662"/>
                <a:gd name="connsiteY64" fmla="*/ 1271021 h 1496918"/>
                <a:gd name="connsiteX65" fmla="*/ 399586 w 780662"/>
                <a:gd name="connsiteY65" fmla="*/ 1276280 h 1496918"/>
                <a:gd name="connsiteX66" fmla="*/ 398798 w 780662"/>
                <a:gd name="connsiteY66" fmla="*/ 1279899 h 1496918"/>
                <a:gd name="connsiteX67" fmla="*/ 395271 w 780662"/>
                <a:gd name="connsiteY67" fmla="*/ 1295088 h 1496918"/>
                <a:gd name="connsiteX68" fmla="*/ 382774 w 780662"/>
                <a:gd name="connsiteY68" fmla="*/ 1348186 h 1496918"/>
                <a:gd name="connsiteX69" fmla="*/ 380764 w 780662"/>
                <a:gd name="connsiteY69" fmla="*/ 1357436 h 1496918"/>
                <a:gd name="connsiteX70" fmla="*/ 374500 w 780662"/>
                <a:gd name="connsiteY70" fmla="*/ 1386994 h 1496918"/>
                <a:gd name="connsiteX71" fmla="*/ 366071 w 780662"/>
                <a:gd name="connsiteY71" fmla="*/ 1424965 h 1496918"/>
                <a:gd name="connsiteX72" fmla="*/ 364153 w 780662"/>
                <a:gd name="connsiteY72" fmla="*/ 1433519 h 1496918"/>
                <a:gd name="connsiteX73" fmla="*/ 349909 w 780662"/>
                <a:gd name="connsiteY73" fmla="*/ 1496887 h 1496918"/>
                <a:gd name="connsiteX74" fmla="*/ 364772 w 780662"/>
                <a:gd name="connsiteY74" fmla="*/ 1496887 h 1496918"/>
                <a:gd name="connsiteX75" fmla="*/ 388698 w 780662"/>
                <a:gd name="connsiteY75" fmla="*/ 1389979 h 1496918"/>
                <a:gd name="connsiteX76" fmla="*/ 409314 w 780662"/>
                <a:gd name="connsiteY76" fmla="*/ 1298707 h 1496918"/>
                <a:gd name="connsiteX77" fmla="*/ 413769 w 780662"/>
                <a:gd name="connsiteY77" fmla="*/ 1279358 h 1496918"/>
                <a:gd name="connsiteX78" fmla="*/ 427224 w 780662"/>
                <a:gd name="connsiteY78" fmla="*/ 1232926 h 1496918"/>
                <a:gd name="connsiteX79" fmla="*/ 452837 w 780662"/>
                <a:gd name="connsiteY79" fmla="*/ 1220969 h 1496918"/>
                <a:gd name="connsiteX80" fmla="*/ 452620 w 780662"/>
                <a:gd name="connsiteY80" fmla="*/ 1176981 h 1496918"/>
                <a:gd name="connsiteX81" fmla="*/ 475263 w 780662"/>
                <a:gd name="connsiteY81" fmla="*/ 1150022 h 1496918"/>
                <a:gd name="connsiteX82" fmla="*/ 470685 w 780662"/>
                <a:gd name="connsiteY82" fmla="*/ 1117896 h 1496918"/>
                <a:gd name="connsiteX83" fmla="*/ 499173 w 780662"/>
                <a:gd name="connsiteY83" fmla="*/ 1075826 h 1496918"/>
                <a:gd name="connsiteX84" fmla="*/ 477119 w 780662"/>
                <a:gd name="connsiteY84" fmla="*/ 1042695 h 1496918"/>
                <a:gd name="connsiteX85" fmla="*/ 453966 w 780662"/>
                <a:gd name="connsiteY85" fmla="*/ 1037343 h 1496918"/>
                <a:gd name="connsiteX86" fmla="*/ 482470 w 780662"/>
                <a:gd name="connsiteY86" fmla="*/ 911518 h 1496918"/>
                <a:gd name="connsiteX87" fmla="*/ 506118 w 780662"/>
                <a:gd name="connsiteY87" fmla="*/ 805955 h 1496918"/>
                <a:gd name="connsiteX88" fmla="*/ 524012 w 780662"/>
                <a:gd name="connsiteY88" fmla="*/ 808631 h 1496918"/>
                <a:gd name="connsiteX89" fmla="*/ 525141 w 780662"/>
                <a:gd name="connsiteY89" fmla="*/ 808554 h 1496918"/>
                <a:gd name="connsiteX90" fmla="*/ 546438 w 780662"/>
                <a:gd name="connsiteY90" fmla="*/ 787395 h 1496918"/>
                <a:gd name="connsiteX91" fmla="*/ 555378 w 780662"/>
                <a:gd name="connsiteY91" fmla="*/ 731574 h 1496918"/>
                <a:gd name="connsiteX92" fmla="*/ 537948 w 780662"/>
                <a:gd name="connsiteY92" fmla="*/ 710616 h 1496918"/>
                <a:gd name="connsiteX93" fmla="*/ 537561 w 780662"/>
                <a:gd name="connsiteY93" fmla="*/ 710539 h 1496918"/>
                <a:gd name="connsiteX94" fmla="*/ 531019 w 780662"/>
                <a:gd name="connsiteY94" fmla="*/ 709208 h 1496918"/>
                <a:gd name="connsiteX95" fmla="*/ 542402 w 780662"/>
                <a:gd name="connsiteY95" fmla="*/ 670602 h 1496918"/>
                <a:gd name="connsiteX96" fmla="*/ 567890 w 780662"/>
                <a:gd name="connsiteY96" fmla="*/ 595757 h 1496918"/>
                <a:gd name="connsiteX97" fmla="*/ 607422 w 780662"/>
                <a:gd name="connsiteY97" fmla="*/ 535574 h 1496918"/>
                <a:gd name="connsiteX98" fmla="*/ 636468 w 780662"/>
                <a:gd name="connsiteY98" fmla="*/ 521097 h 1496918"/>
                <a:gd name="connsiteX99" fmla="*/ 666828 w 780662"/>
                <a:gd name="connsiteY99" fmla="*/ 524716 h 1496918"/>
                <a:gd name="connsiteX100" fmla="*/ 687166 w 780662"/>
                <a:gd name="connsiteY100" fmla="*/ 532172 h 1496918"/>
                <a:gd name="connsiteX101" fmla="*/ 734245 w 780662"/>
                <a:gd name="connsiteY101" fmla="*/ 543416 h 1496918"/>
                <a:gd name="connsiteX102" fmla="*/ 752418 w 780662"/>
                <a:gd name="connsiteY102" fmla="*/ 531800 h 1496918"/>
                <a:gd name="connsiteX103" fmla="*/ 743417 w 780662"/>
                <a:gd name="connsiteY103" fmla="*/ 482723 h 1496918"/>
                <a:gd name="connsiteX104" fmla="*/ 688109 w 780662"/>
                <a:gd name="connsiteY104" fmla="*/ 446051 h 1496918"/>
                <a:gd name="connsiteX105" fmla="*/ 685604 w 780662"/>
                <a:gd name="connsiteY105" fmla="*/ 445339 h 1496918"/>
                <a:gd name="connsiteX106" fmla="*/ 633019 w 780662"/>
                <a:gd name="connsiteY106" fmla="*/ 418658 h 1496918"/>
                <a:gd name="connsiteX107" fmla="*/ 619671 w 780662"/>
                <a:gd name="connsiteY107" fmla="*/ 360595 h 1496918"/>
                <a:gd name="connsiteX108" fmla="*/ 644201 w 780662"/>
                <a:gd name="connsiteY108" fmla="*/ 298231 h 1496918"/>
                <a:gd name="connsiteX109" fmla="*/ 667307 w 780662"/>
                <a:gd name="connsiteY109" fmla="*/ 276608 h 1496918"/>
                <a:gd name="connsiteX110" fmla="*/ 697002 w 780662"/>
                <a:gd name="connsiteY110" fmla="*/ 276345 h 1496918"/>
                <a:gd name="connsiteX111" fmla="*/ 718748 w 780662"/>
                <a:gd name="connsiteY111" fmla="*/ 293916 h 1496918"/>
                <a:gd name="connsiteX112" fmla="*/ 722027 w 780662"/>
                <a:gd name="connsiteY112" fmla="*/ 297087 h 1496918"/>
                <a:gd name="connsiteX113" fmla="*/ 725894 w 780662"/>
                <a:gd name="connsiteY113" fmla="*/ 301000 h 1496918"/>
                <a:gd name="connsiteX114" fmla="*/ 754522 w 780662"/>
                <a:gd name="connsiteY114" fmla="*/ 318570 h 1496918"/>
                <a:gd name="connsiteX115" fmla="*/ 775865 w 780662"/>
                <a:gd name="connsiteY115" fmla="*/ 307589 h 1496918"/>
                <a:gd name="connsiteX116" fmla="*/ 774210 w 780662"/>
                <a:gd name="connsiteY116" fmla="*/ 258125 h 1496918"/>
                <a:gd name="connsiteX117" fmla="*/ 651686 w 780662"/>
                <a:gd name="connsiteY117" fmla="*/ 192235 h 1496918"/>
                <a:gd name="connsiteX118" fmla="*/ 319842 w 780662"/>
                <a:gd name="connsiteY118" fmla="*/ 733414 h 1496918"/>
                <a:gd name="connsiteX119" fmla="*/ 317522 w 780662"/>
                <a:gd name="connsiteY119" fmla="*/ 720360 h 1496918"/>
                <a:gd name="connsiteX120" fmla="*/ 337783 w 780662"/>
                <a:gd name="connsiteY120" fmla="*/ 664957 h 1496918"/>
                <a:gd name="connsiteX121" fmla="*/ 391497 w 780662"/>
                <a:gd name="connsiteY121" fmla="*/ 680996 h 1496918"/>
                <a:gd name="connsiteX122" fmla="*/ 396307 w 780662"/>
                <a:gd name="connsiteY122" fmla="*/ 682729 h 1496918"/>
                <a:gd name="connsiteX123" fmla="*/ 369272 w 780662"/>
                <a:gd name="connsiteY123" fmla="*/ 740545 h 1496918"/>
                <a:gd name="connsiteX124" fmla="*/ 371871 w 780662"/>
                <a:gd name="connsiteY124" fmla="*/ 756275 h 1496918"/>
                <a:gd name="connsiteX125" fmla="*/ 319842 w 780662"/>
                <a:gd name="connsiteY125" fmla="*/ 733414 h 1496918"/>
                <a:gd name="connsiteX126" fmla="*/ 431215 w 780662"/>
                <a:gd name="connsiteY126" fmla="*/ 684136 h 1496918"/>
                <a:gd name="connsiteX127" fmla="*/ 470530 w 780662"/>
                <a:gd name="connsiteY127" fmla="*/ 696634 h 1496918"/>
                <a:gd name="connsiteX128" fmla="*/ 485687 w 780662"/>
                <a:gd name="connsiteY128" fmla="*/ 733322 h 1496918"/>
                <a:gd name="connsiteX129" fmla="*/ 435607 w 780662"/>
                <a:gd name="connsiteY129" fmla="*/ 790968 h 1496918"/>
                <a:gd name="connsiteX130" fmla="*/ 383749 w 780662"/>
                <a:gd name="connsiteY130" fmla="*/ 739957 h 1496918"/>
                <a:gd name="connsiteX131" fmla="*/ 431215 w 780662"/>
                <a:gd name="connsiteY131" fmla="*/ 684136 h 1496918"/>
                <a:gd name="connsiteX132" fmla="*/ 474149 w 780662"/>
                <a:gd name="connsiteY132" fmla="*/ 1056909 h 1496918"/>
                <a:gd name="connsiteX133" fmla="*/ 484681 w 780662"/>
                <a:gd name="connsiteY133" fmla="*/ 1074635 h 1496918"/>
                <a:gd name="connsiteX134" fmla="*/ 456023 w 780662"/>
                <a:gd name="connsiteY134" fmla="*/ 1106760 h 1496918"/>
                <a:gd name="connsiteX135" fmla="*/ 455914 w 780662"/>
                <a:gd name="connsiteY135" fmla="*/ 1106760 h 1496918"/>
                <a:gd name="connsiteX136" fmla="*/ 425523 w 780662"/>
                <a:gd name="connsiteY136" fmla="*/ 1101857 h 1496918"/>
                <a:gd name="connsiteX137" fmla="*/ 416213 w 780662"/>
                <a:gd name="connsiteY137" fmla="*/ 1099336 h 1496918"/>
                <a:gd name="connsiteX138" fmla="*/ 393415 w 780662"/>
                <a:gd name="connsiteY138" fmla="*/ 1091401 h 1496918"/>
                <a:gd name="connsiteX139" fmla="*/ 383872 w 780662"/>
                <a:gd name="connsiteY139" fmla="*/ 1095160 h 1496918"/>
                <a:gd name="connsiteX140" fmla="*/ 386966 w 780662"/>
                <a:gd name="connsiteY140" fmla="*/ 1104316 h 1496918"/>
                <a:gd name="connsiteX141" fmla="*/ 387631 w 780662"/>
                <a:gd name="connsiteY141" fmla="*/ 1104687 h 1496918"/>
                <a:gd name="connsiteX142" fmla="*/ 426095 w 780662"/>
                <a:gd name="connsiteY142" fmla="*/ 1116907 h 1496918"/>
                <a:gd name="connsiteX143" fmla="*/ 453826 w 780662"/>
                <a:gd name="connsiteY143" fmla="*/ 1121253 h 1496918"/>
                <a:gd name="connsiteX144" fmla="*/ 461374 w 780662"/>
                <a:gd name="connsiteY144" fmla="*/ 1145660 h 1496918"/>
                <a:gd name="connsiteX145" fmla="*/ 442521 w 780662"/>
                <a:gd name="connsiteY145" fmla="*/ 1164855 h 1496918"/>
                <a:gd name="connsiteX146" fmla="*/ 436164 w 780662"/>
                <a:gd name="connsiteY146" fmla="*/ 1168304 h 1496918"/>
                <a:gd name="connsiteX147" fmla="*/ 435948 w 780662"/>
                <a:gd name="connsiteY147" fmla="*/ 1175527 h 1496918"/>
                <a:gd name="connsiteX148" fmla="*/ 442737 w 780662"/>
                <a:gd name="connsiteY148" fmla="*/ 1194443 h 1496918"/>
                <a:gd name="connsiteX149" fmla="*/ 443650 w 780662"/>
                <a:gd name="connsiteY149" fmla="*/ 1203445 h 1496918"/>
                <a:gd name="connsiteX150" fmla="*/ 441036 w 780662"/>
                <a:gd name="connsiteY150" fmla="*/ 1212493 h 1496918"/>
                <a:gd name="connsiteX151" fmla="*/ 429158 w 780662"/>
                <a:gd name="connsiteY151" fmla="*/ 1218278 h 1496918"/>
                <a:gd name="connsiteX152" fmla="*/ 419816 w 780662"/>
                <a:gd name="connsiteY152" fmla="*/ 1218572 h 1496918"/>
                <a:gd name="connsiteX153" fmla="*/ 408263 w 780662"/>
                <a:gd name="connsiteY153" fmla="*/ 1217195 h 1496918"/>
                <a:gd name="connsiteX154" fmla="*/ 334999 w 780662"/>
                <a:gd name="connsiteY154" fmla="*/ 1196918 h 1496918"/>
                <a:gd name="connsiteX155" fmla="*/ 303989 w 780662"/>
                <a:gd name="connsiteY155" fmla="*/ 1186694 h 1496918"/>
                <a:gd name="connsiteX156" fmla="*/ 252672 w 780662"/>
                <a:gd name="connsiteY156" fmla="*/ 1169263 h 1496918"/>
                <a:gd name="connsiteX157" fmla="*/ 238753 w 780662"/>
                <a:gd name="connsiteY157" fmla="*/ 1164499 h 1496918"/>
                <a:gd name="connsiteX158" fmla="*/ 229597 w 780662"/>
                <a:gd name="connsiteY158" fmla="*/ 1161375 h 1496918"/>
                <a:gd name="connsiteX159" fmla="*/ 212120 w 780662"/>
                <a:gd name="connsiteY159" fmla="*/ 1155435 h 1496918"/>
                <a:gd name="connsiteX160" fmla="*/ 151012 w 780662"/>
                <a:gd name="connsiteY160" fmla="*/ 1123542 h 1496918"/>
                <a:gd name="connsiteX161" fmla="*/ 145476 w 780662"/>
                <a:gd name="connsiteY161" fmla="*/ 1099630 h 1496918"/>
                <a:gd name="connsiteX162" fmla="*/ 151770 w 780662"/>
                <a:gd name="connsiteY162" fmla="*/ 1087828 h 1496918"/>
                <a:gd name="connsiteX163" fmla="*/ 174073 w 780662"/>
                <a:gd name="connsiteY163" fmla="*/ 1077063 h 1496918"/>
                <a:gd name="connsiteX164" fmla="*/ 194999 w 780662"/>
                <a:gd name="connsiteY164" fmla="*/ 1089530 h 1496918"/>
                <a:gd name="connsiteX165" fmla="*/ 207325 w 780662"/>
                <a:gd name="connsiteY165" fmla="*/ 1095222 h 1496918"/>
                <a:gd name="connsiteX166" fmla="*/ 229767 w 780662"/>
                <a:gd name="connsiteY166" fmla="*/ 1105244 h 1496918"/>
                <a:gd name="connsiteX167" fmla="*/ 230556 w 780662"/>
                <a:gd name="connsiteY167" fmla="*/ 1105584 h 1496918"/>
                <a:gd name="connsiteX168" fmla="*/ 239758 w 780662"/>
                <a:gd name="connsiteY168" fmla="*/ 1109621 h 1496918"/>
                <a:gd name="connsiteX169" fmla="*/ 270381 w 780662"/>
                <a:gd name="connsiteY169" fmla="*/ 1122830 h 1496918"/>
                <a:gd name="connsiteX170" fmla="*/ 273505 w 780662"/>
                <a:gd name="connsiteY170" fmla="*/ 1123403 h 1496918"/>
                <a:gd name="connsiteX171" fmla="*/ 279877 w 780662"/>
                <a:gd name="connsiteY171" fmla="*/ 1118995 h 1496918"/>
                <a:gd name="connsiteX172" fmla="*/ 276042 w 780662"/>
                <a:gd name="connsiteY172" fmla="*/ 1109498 h 1496918"/>
                <a:gd name="connsiteX173" fmla="*/ 270350 w 780662"/>
                <a:gd name="connsiteY173" fmla="*/ 1107069 h 1496918"/>
                <a:gd name="connsiteX174" fmla="*/ 246532 w 780662"/>
                <a:gd name="connsiteY174" fmla="*/ 1096784 h 1496918"/>
                <a:gd name="connsiteX175" fmla="*/ 240036 w 780662"/>
                <a:gd name="connsiteY175" fmla="*/ 1093938 h 1496918"/>
                <a:gd name="connsiteX176" fmla="*/ 230834 w 780662"/>
                <a:gd name="connsiteY176" fmla="*/ 1089885 h 1496918"/>
                <a:gd name="connsiteX177" fmla="*/ 201201 w 780662"/>
                <a:gd name="connsiteY177" fmla="*/ 1076429 h 1496918"/>
                <a:gd name="connsiteX178" fmla="*/ 182703 w 780662"/>
                <a:gd name="connsiteY178" fmla="*/ 1065710 h 1496918"/>
                <a:gd name="connsiteX179" fmla="*/ 180661 w 780662"/>
                <a:gd name="connsiteY179" fmla="*/ 1063715 h 1496918"/>
                <a:gd name="connsiteX180" fmla="*/ 176764 w 780662"/>
                <a:gd name="connsiteY180" fmla="*/ 1038194 h 1496918"/>
                <a:gd name="connsiteX181" fmla="*/ 183615 w 780662"/>
                <a:gd name="connsiteY181" fmla="*/ 1022464 h 1496918"/>
                <a:gd name="connsiteX182" fmla="*/ 192106 w 780662"/>
                <a:gd name="connsiteY182" fmla="*/ 1013787 h 1496918"/>
                <a:gd name="connsiteX183" fmla="*/ 194999 w 780662"/>
                <a:gd name="connsiteY183" fmla="*/ 1011668 h 1496918"/>
                <a:gd name="connsiteX184" fmla="*/ 199731 w 780662"/>
                <a:gd name="connsiteY184" fmla="*/ 1014143 h 1496918"/>
                <a:gd name="connsiteX185" fmla="*/ 220363 w 780662"/>
                <a:gd name="connsiteY185" fmla="*/ 1024135 h 1496918"/>
                <a:gd name="connsiteX186" fmla="*/ 232458 w 780662"/>
                <a:gd name="connsiteY186" fmla="*/ 1029718 h 1496918"/>
                <a:gd name="connsiteX187" fmla="*/ 241536 w 780662"/>
                <a:gd name="connsiteY187" fmla="*/ 1033848 h 1496918"/>
                <a:gd name="connsiteX188" fmla="*/ 251543 w 780662"/>
                <a:gd name="connsiteY188" fmla="*/ 1038380 h 1496918"/>
                <a:gd name="connsiteX189" fmla="*/ 281208 w 780662"/>
                <a:gd name="connsiteY189" fmla="*/ 1052053 h 1496918"/>
                <a:gd name="connsiteX190" fmla="*/ 290920 w 780662"/>
                <a:gd name="connsiteY190" fmla="*/ 1048758 h 1496918"/>
                <a:gd name="connsiteX191" fmla="*/ 287626 w 780662"/>
                <a:gd name="connsiteY191" fmla="*/ 1039045 h 1496918"/>
                <a:gd name="connsiteX192" fmla="*/ 259617 w 780662"/>
                <a:gd name="connsiteY192" fmla="*/ 1026099 h 1496918"/>
                <a:gd name="connsiteX193" fmla="*/ 257513 w 780662"/>
                <a:gd name="connsiteY193" fmla="*/ 1025140 h 1496918"/>
                <a:gd name="connsiteX194" fmla="*/ 233123 w 780662"/>
                <a:gd name="connsiteY194" fmla="*/ 1014035 h 1496918"/>
                <a:gd name="connsiteX195" fmla="*/ 198448 w 780662"/>
                <a:gd name="connsiteY195" fmla="*/ 996990 h 1496918"/>
                <a:gd name="connsiteX196" fmla="*/ 198417 w 780662"/>
                <a:gd name="connsiteY196" fmla="*/ 996974 h 1496918"/>
                <a:gd name="connsiteX197" fmla="*/ 194566 w 780662"/>
                <a:gd name="connsiteY197" fmla="*/ 987508 h 1496918"/>
                <a:gd name="connsiteX198" fmla="*/ 208841 w 780662"/>
                <a:gd name="connsiteY198" fmla="*/ 959838 h 1496918"/>
                <a:gd name="connsiteX199" fmla="*/ 220611 w 780662"/>
                <a:gd name="connsiteY199" fmla="*/ 959900 h 1496918"/>
                <a:gd name="connsiteX200" fmla="*/ 235334 w 780662"/>
                <a:gd name="connsiteY200" fmla="*/ 968283 h 1496918"/>
                <a:gd name="connsiteX201" fmla="*/ 244320 w 780662"/>
                <a:gd name="connsiteY201" fmla="*/ 973279 h 1496918"/>
                <a:gd name="connsiteX202" fmla="*/ 328704 w 780662"/>
                <a:gd name="connsiteY202" fmla="*/ 1014251 h 1496918"/>
                <a:gd name="connsiteX203" fmla="*/ 337582 w 780662"/>
                <a:gd name="connsiteY203" fmla="*/ 1017669 h 1496918"/>
                <a:gd name="connsiteX204" fmla="*/ 350373 w 780662"/>
                <a:gd name="connsiteY204" fmla="*/ 1022108 h 1496918"/>
                <a:gd name="connsiteX205" fmla="*/ 350728 w 780662"/>
                <a:gd name="connsiteY205" fmla="*/ 1022232 h 1496918"/>
                <a:gd name="connsiteX206" fmla="*/ 388048 w 780662"/>
                <a:gd name="connsiteY206" fmla="*/ 1033848 h 1496918"/>
                <a:gd name="connsiteX207" fmla="*/ 412934 w 780662"/>
                <a:gd name="connsiteY207" fmla="*/ 1041195 h 1496918"/>
                <a:gd name="connsiteX208" fmla="*/ 422600 w 780662"/>
                <a:gd name="connsiteY208" fmla="*/ 1043948 h 1496918"/>
                <a:gd name="connsiteX209" fmla="*/ 474196 w 780662"/>
                <a:gd name="connsiteY209" fmla="*/ 1056879 h 1496918"/>
                <a:gd name="connsiteX210" fmla="*/ 468256 w 780662"/>
                <a:gd name="connsiteY210" fmla="*/ 908440 h 1496918"/>
                <a:gd name="connsiteX211" fmla="*/ 439891 w 780662"/>
                <a:gd name="connsiteY211" fmla="*/ 1033709 h 1496918"/>
                <a:gd name="connsiteX212" fmla="*/ 355090 w 780662"/>
                <a:gd name="connsiteY212" fmla="*/ 1008451 h 1496918"/>
                <a:gd name="connsiteX213" fmla="*/ 263220 w 780662"/>
                <a:gd name="connsiteY213" fmla="*/ 967107 h 1496918"/>
                <a:gd name="connsiteX214" fmla="*/ 342856 w 780662"/>
                <a:gd name="connsiteY214" fmla="*/ 760637 h 1496918"/>
                <a:gd name="connsiteX215" fmla="*/ 379759 w 780662"/>
                <a:gd name="connsiteY215" fmla="*/ 773768 h 1496918"/>
                <a:gd name="connsiteX216" fmla="*/ 436210 w 780662"/>
                <a:gd name="connsiteY216" fmla="*/ 805445 h 1496918"/>
                <a:gd name="connsiteX217" fmla="*/ 466153 w 780662"/>
                <a:gd name="connsiteY217" fmla="*/ 795407 h 1496918"/>
                <a:gd name="connsiteX218" fmla="*/ 467251 w 780662"/>
                <a:gd name="connsiteY218" fmla="*/ 795685 h 1496918"/>
                <a:gd name="connsiteX219" fmla="*/ 487790 w 780662"/>
                <a:gd name="connsiteY219" fmla="*/ 800944 h 1496918"/>
                <a:gd name="connsiteX220" fmla="*/ 492090 w 780662"/>
                <a:gd name="connsiteY220" fmla="*/ 802166 h 1496918"/>
                <a:gd name="connsiteX221" fmla="*/ 468272 w 780662"/>
                <a:gd name="connsiteY221" fmla="*/ 908409 h 1496918"/>
                <a:gd name="connsiteX222" fmla="*/ 534313 w 780662"/>
                <a:gd name="connsiteY222" fmla="*/ 724675 h 1496918"/>
                <a:gd name="connsiteX223" fmla="*/ 535133 w 780662"/>
                <a:gd name="connsiteY223" fmla="*/ 724846 h 1496918"/>
                <a:gd name="connsiteX224" fmla="*/ 540840 w 780662"/>
                <a:gd name="connsiteY224" fmla="*/ 731821 h 1496918"/>
                <a:gd name="connsiteX225" fmla="*/ 532333 w 780662"/>
                <a:gd name="connsiteY225" fmla="*/ 783853 h 1496918"/>
                <a:gd name="connsiteX226" fmla="*/ 523765 w 780662"/>
                <a:gd name="connsiteY226" fmla="*/ 794107 h 1496918"/>
                <a:gd name="connsiteX227" fmla="*/ 491765 w 780662"/>
                <a:gd name="connsiteY227" fmla="*/ 787008 h 1496918"/>
                <a:gd name="connsiteX228" fmla="*/ 479980 w 780662"/>
                <a:gd name="connsiteY228" fmla="*/ 783713 h 1496918"/>
                <a:gd name="connsiteX229" fmla="*/ 500163 w 780662"/>
                <a:gd name="connsiteY229" fmla="*/ 732780 h 1496918"/>
                <a:gd name="connsiteX230" fmla="*/ 498106 w 780662"/>
                <a:gd name="connsiteY230" fmla="*/ 717298 h 1496918"/>
                <a:gd name="connsiteX231" fmla="*/ 523935 w 780662"/>
                <a:gd name="connsiteY231" fmla="*/ 722603 h 1496918"/>
                <a:gd name="connsiteX232" fmla="*/ 534313 w 780662"/>
                <a:gd name="connsiteY232" fmla="*/ 724675 h 1496918"/>
                <a:gd name="connsiteX233" fmla="*/ 763677 w 780662"/>
                <a:gd name="connsiteY233" fmla="*/ 299716 h 1496918"/>
                <a:gd name="connsiteX234" fmla="*/ 754336 w 780662"/>
                <a:gd name="connsiteY234" fmla="*/ 304093 h 1496918"/>
                <a:gd name="connsiteX235" fmla="*/ 754058 w 780662"/>
                <a:gd name="connsiteY235" fmla="*/ 304093 h 1496918"/>
                <a:gd name="connsiteX236" fmla="*/ 736287 w 780662"/>
                <a:gd name="connsiteY236" fmla="*/ 290931 h 1496918"/>
                <a:gd name="connsiteX237" fmla="*/ 732018 w 780662"/>
                <a:gd name="connsiteY237" fmla="*/ 286615 h 1496918"/>
                <a:gd name="connsiteX238" fmla="*/ 728801 w 780662"/>
                <a:gd name="connsiteY238" fmla="*/ 283522 h 1496918"/>
                <a:gd name="connsiteX239" fmla="*/ 703668 w 780662"/>
                <a:gd name="connsiteY239" fmla="*/ 263492 h 1496918"/>
                <a:gd name="connsiteX240" fmla="*/ 661940 w 780662"/>
                <a:gd name="connsiteY240" fmla="*/ 263121 h 1496918"/>
                <a:gd name="connsiteX241" fmla="*/ 632168 w 780662"/>
                <a:gd name="connsiteY241" fmla="*/ 290095 h 1496918"/>
                <a:gd name="connsiteX242" fmla="*/ 605257 w 780662"/>
                <a:gd name="connsiteY242" fmla="*/ 358708 h 1496918"/>
                <a:gd name="connsiteX243" fmla="*/ 621512 w 780662"/>
                <a:gd name="connsiteY243" fmla="*/ 427521 h 1496918"/>
                <a:gd name="connsiteX244" fmla="*/ 681629 w 780662"/>
                <a:gd name="connsiteY244" fmla="*/ 459275 h 1496918"/>
                <a:gd name="connsiteX245" fmla="*/ 684119 w 780662"/>
                <a:gd name="connsiteY245" fmla="*/ 459986 h 1496918"/>
                <a:gd name="connsiteX246" fmla="*/ 731430 w 780662"/>
                <a:gd name="connsiteY246" fmla="*/ 490921 h 1496918"/>
                <a:gd name="connsiteX247" fmla="*/ 739318 w 780662"/>
                <a:gd name="connsiteY247" fmla="*/ 525505 h 1496918"/>
                <a:gd name="connsiteX248" fmla="*/ 733163 w 780662"/>
                <a:gd name="connsiteY248" fmla="*/ 528954 h 1496918"/>
                <a:gd name="connsiteX249" fmla="*/ 692579 w 780662"/>
                <a:gd name="connsiteY249" fmla="*/ 518731 h 1496918"/>
                <a:gd name="connsiteX250" fmla="*/ 670725 w 780662"/>
                <a:gd name="connsiteY250" fmla="*/ 510750 h 1496918"/>
                <a:gd name="connsiteX251" fmla="*/ 635091 w 780662"/>
                <a:gd name="connsiteY251" fmla="*/ 506651 h 1496918"/>
                <a:gd name="connsiteX252" fmla="*/ 598420 w 780662"/>
                <a:gd name="connsiteY252" fmla="*/ 524175 h 1496918"/>
                <a:gd name="connsiteX253" fmla="*/ 554280 w 780662"/>
                <a:gd name="connsiteY253" fmla="*/ 590637 h 1496918"/>
                <a:gd name="connsiteX254" fmla="*/ 528497 w 780662"/>
                <a:gd name="connsiteY254" fmla="*/ 666303 h 1496918"/>
                <a:gd name="connsiteX255" fmla="*/ 516681 w 780662"/>
                <a:gd name="connsiteY255" fmla="*/ 706393 h 1496918"/>
                <a:gd name="connsiteX256" fmla="*/ 492121 w 780662"/>
                <a:gd name="connsiteY256" fmla="*/ 700825 h 1496918"/>
                <a:gd name="connsiteX257" fmla="*/ 491843 w 780662"/>
                <a:gd name="connsiteY257" fmla="*/ 700779 h 1496918"/>
                <a:gd name="connsiteX258" fmla="*/ 480336 w 780662"/>
                <a:gd name="connsiteY258" fmla="*/ 685977 h 1496918"/>
                <a:gd name="connsiteX259" fmla="*/ 430580 w 780662"/>
                <a:gd name="connsiteY259" fmla="*/ 669628 h 1496918"/>
                <a:gd name="connsiteX260" fmla="*/ 413150 w 780662"/>
                <a:gd name="connsiteY260" fmla="*/ 673185 h 1496918"/>
                <a:gd name="connsiteX261" fmla="*/ 396385 w 780662"/>
                <a:gd name="connsiteY261" fmla="*/ 667339 h 1496918"/>
                <a:gd name="connsiteX262" fmla="*/ 366643 w 780662"/>
                <a:gd name="connsiteY262" fmla="*/ 656991 h 1496918"/>
                <a:gd name="connsiteX263" fmla="*/ 354688 w 780662"/>
                <a:gd name="connsiteY263" fmla="*/ 341122 h 1496918"/>
                <a:gd name="connsiteX264" fmla="*/ 332927 w 780662"/>
                <a:gd name="connsiteY264" fmla="*/ 287868 h 1496918"/>
                <a:gd name="connsiteX265" fmla="*/ 325487 w 780662"/>
                <a:gd name="connsiteY265" fmla="*/ 270421 h 1496918"/>
                <a:gd name="connsiteX266" fmla="*/ 311289 w 780662"/>
                <a:gd name="connsiteY266" fmla="*/ 235032 h 1496918"/>
                <a:gd name="connsiteX267" fmla="*/ 309851 w 780662"/>
                <a:gd name="connsiteY267" fmla="*/ 215683 h 1496918"/>
                <a:gd name="connsiteX268" fmla="*/ 316796 w 780662"/>
                <a:gd name="connsiteY268" fmla="*/ 212126 h 1496918"/>
                <a:gd name="connsiteX269" fmla="*/ 316796 w 780662"/>
                <a:gd name="connsiteY269" fmla="*/ 212126 h 1496918"/>
                <a:gd name="connsiteX270" fmla="*/ 337164 w 780662"/>
                <a:gd name="connsiteY270" fmla="*/ 222442 h 1496918"/>
                <a:gd name="connsiteX271" fmla="*/ 421904 w 780662"/>
                <a:gd name="connsiteY271" fmla="*/ 355506 h 1496918"/>
                <a:gd name="connsiteX272" fmla="*/ 430735 w 780662"/>
                <a:gd name="connsiteY272" fmla="*/ 361105 h 1496918"/>
                <a:gd name="connsiteX273" fmla="*/ 436427 w 780662"/>
                <a:gd name="connsiteY273" fmla="*/ 350294 h 1496918"/>
                <a:gd name="connsiteX274" fmla="*/ 435561 w 780662"/>
                <a:gd name="connsiteY274" fmla="*/ 341307 h 1496918"/>
                <a:gd name="connsiteX275" fmla="*/ 432019 w 780662"/>
                <a:gd name="connsiteY275" fmla="*/ 311115 h 1496918"/>
                <a:gd name="connsiteX276" fmla="*/ 419723 w 780662"/>
                <a:gd name="connsiteY276" fmla="*/ 187332 h 1496918"/>
                <a:gd name="connsiteX277" fmla="*/ 431168 w 780662"/>
                <a:gd name="connsiteY277" fmla="*/ 79387 h 1496918"/>
                <a:gd name="connsiteX278" fmla="*/ 432143 w 780662"/>
                <a:gd name="connsiteY278" fmla="*/ 77221 h 1496918"/>
                <a:gd name="connsiteX279" fmla="*/ 443510 w 780662"/>
                <a:gd name="connsiteY279" fmla="*/ 61816 h 1496918"/>
                <a:gd name="connsiteX280" fmla="*/ 461776 w 780662"/>
                <a:gd name="connsiteY280" fmla="*/ 84151 h 1496918"/>
                <a:gd name="connsiteX281" fmla="*/ 466586 w 780662"/>
                <a:gd name="connsiteY281" fmla="*/ 157001 h 1496918"/>
                <a:gd name="connsiteX282" fmla="*/ 469679 w 780662"/>
                <a:gd name="connsiteY282" fmla="*/ 229433 h 1496918"/>
                <a:gd name="connsiteX283" fmla="*/ 472247 w 780662"/>
                <a:gd name="connsiteY283" fmla="*/ 266957 h 1496918"/>
                <a:gd name="connsiteX284" fmla="*/ 474010 w 780662"/>
                <a:gd name="connsiteY284" fmla="*/ 294024 h 1496918"/>
                <a:gd name="connsiteX285" fmla="*/ 482331 w 780662"/>
                <a:gd name="connsiteY285" fmla="*/ 312708 h 1496918"/>
                <a:gd name="connsiteX286" fmla="*/ 490018 w 780662"/>
                <a:gd name="connsiteY286" fmla="*/ 305717 h 1496918"/>
                <a:gd name="connsiteX287" fmla="*/ 490389 w 780662"/>
                <a:gd name="connsiteY287" fmla="*/ 302995 h 1496918"/>
                <a:gd name="connsiteX288" fmla="*/ 581531 w 780662"/>
                <a:gd name="connsiteY288" fmla="*/ 24540 h 1496918"/>
                <a:gd name="connsiteX289" fmla="*/ 602086 w 780662"/>
                <a:gd name="connsiteY289" fmla="*/ 15507 h 1496918"/>
                <a:gd name="connsiteX290" fmla="*/ 604746 w 780662"/>
                <a:gd name="connsiteY290" fmla="*/ 40332 h 1496918"/>
                <a:gd name="connsiteX291" fmla="*/ 542680 w 780662"/>
                <a:gd name="connsiteY291" fmla="*/ 289616 h 1496918"/>
                <a:gd name="connsiteX292" fmla="*/ 548217 w 780662"/>
                <a:gd name="connsiteY292" fmla="*/ 298587 h 1496918"/>
                <a:gd name="connsiteX293" fmla="*/ 582011 w 780662"/>
                <a:gd name="connsiteY293" fmla="*/ 267560 h 1496918"/>
                <a:gd name="connsiteX294" fmla="*/ 601545 w 780662"/>
                <a:gd name="connsiteY294" fmla="*/ 243215 h 1496918"/>
                <a:gd name="connsiteX295" fmla="*/ 655878 w 780662"/>
                <a:gd name="connsiteY295" fmla="*/ 206093 h 1496918"/>
                <a:gd name="connsiteX296" fmla="*/ 760708 w 780662"/>
                <a:gd name="connsiteY296" fmla="*/ 263631 h 1496918"/>
                <a:gd name="connsiteX297" fmla="*/ 763616 w 780662"/>
                <a:gd name="connsiteY297" fmla="*/ 299701 h 149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80662" h="1496918">
                  <a:moveTo>
                    <a:pt x="651671" y="192250"/>
                  </a:moveTo>
                  <a:cubicBezTo>
                    <a:pt x="625254" y="200386"/>
                    <a:pt x="604066" y="219132"/>
                    <a:pt x="590935" y="233408"/>
                  </a:cubicBezTo>
                  <a:cubicBezTo>
                    <a:pt x="585274" y="239580"/>
                    <a:pt x="577789" y="249324"/>
                    <a:pt x="570566" y="258744"/>
                  </a:cubicBezTo>
                  <a:cubicBezTo>
                    <a:pt x="566869" y="263554"/>
                    <a:pt x="562245" y="269586"/>
                    <a:pt x="558131" y="274690"/>
                  </a:cubicBezTo>
                  <a:cubicBezTo>
                    <a:pt x="563018" y="219055"/>
                    <a:pt x="586264" y="129980"/>
                    <a:pt x="618357" y="45483"/>
                  </a:cubicBezTo>
                  <a:cubicBezTo>
                    <a:pt x="625053" y="27819"/>
                    <a:pt x="621527" y="10434"/>
                    <a:pt x="609742" y="3180"/>
                  </a:cubicBezTo>
                  <a:cubicBezTo>
                    <a:pt x="605504" y="566"/>
                    <a:pt x="590177" y="-6301"/>
                    <a:pt x="570891" y="14765"/>
                  </a:cubicBezTo>
                  <a:cubicBezTo>
                    <a:pt x="519542" y="70880"/>
                    <a:pt x="498014" y="160032"/>
                    <a:pt x="485053" y="239734"/>
                  </a:cubicBezTo>
                  <a:cubicBezTo>
                    <a:pt x="484743" y="235357"/>
                    <a:pt x="484450" y="231413"/>
                    <a:pt x="484156" y="228165"/>
                  </a:cubicBezTo>
                  <a:cubicBezTo>
                    <a:pt x="481929" y="203217"/>
                    <a:pt x="480985" y="181315"/>
                    <a:pt x="481109" y="157109"/>
                  </a:cubicBezTo>
                  <a:cubicBezTo>
                    <a:pt x="481248" y="131155"/>
                    <a:pt x="480954" y="105820"/>
                    <a:pt x="476021" y="81320"/>
                  </a:cubicBezTo>
                  <a:cubicBezTo>
                    <a:pt x="469339" y="48174"/>
                    <a:pt x="451383" y="45916"/>
                    <a:pt x="441268" y="47540"/>
                  </a:cubicBezTo>
                  <a:cubicBezTo>
                    <a:pt x="428632" y="49551"/>
                    <a:pt x="422801" y="62682"/>
                    <a:pt x="418935" y="71359"/>
                  </a:cubicBezTo>
                  <a:lnTo>
                    <a:pt x="418007" y="73416"/>
                  </a:lnTo>
                  <a:cubicBezTo>
                    <a:pt x="415377" y="79186"/>
                    <a:pt x="402432" y="111821"/>
                    <a:pt x="405278" y="187904"/>
                  </a:cubicBezTo>
                  <a:cubicBezTo>
                    <a:pt x="406469" y="219720"/>
                    <a:pt x="412934" y="273561"/>
                    <a:pt x="417651" y="312863"/>
                  </a:cubicBezTo>
                  <a:cubicBezTo>
                    <a:pt x="417744" y="313621"/>
                    <a:pt x="417836" y="314363"/>
                    <a:pt x="417914" y="315106"/>
                  </a:cubicBezTo>
                  <a:cubicBezTo>
                    <a:pt x="396323" y="277459"/>
                    <a:pt x="362142" y="227036"/>
                    <a:pt x="347511" y="212265"/>
                  </a:cubicBezTo>
                  <a:cubicBezTo>
                    <a:pt x="340196" y="204887"/>
                    <a:pt x="328147" y="197184"/>
                    <a:pt x="316254" y="197664"/>
                  </a:cubicBezTo>
                  <a:lnTo>
                    <a:pt x="316223" y="197664"/>
                  </a:lnTo>
                  <a:cubicBezTo>
                    <a:pt x="309341" y="197958"/>
                    <a:pt x="303309" y="200974"/>
                    <a:pt x="298777" y="206403"/>
                  </a:cubicBezTo>
                  <a:cubicBezTo>
                    <a:pt x="292622" y="213765"/>
                    <a:pt x="292266" y="225087"/>
                    <a:pt x="297741" y="240013"/>
                  </a:cubicBezTo>
                  <a:cubicBezTo>
                    <a:pt x="302242" y="252325"/>
                    <a:pt x="307345" y="264575"/>
                    <a:pt x="312187" y="276051"/>
                  </a:cubicBezTo>
                  <a:cubicBezTo>
                    <a:pt x="314661" y="281898"/>
                    <a:pt x="317151" y="287729"/>
                    <a:pt x="319657" y="293576"/>
                  </a:cubicBezTo>
                  <a:cubicBezTo>
                    <a:pt x="327003" y="310713"/>
                    <a:pt x="334597" y="328439"/>
                    <a:pt x="341139" y="346133"/>
                  </a:cubicBezTo>
                  <a:cubicBezTo>
                    <a:pt x="361508" y="401304"/>
                    <a:pt x="381135" y="485956"/>
                    <a:pt x="352677" y="652862"/>
                  </a:cubicBezTo>
                  <a:cubicBezTo>
                    <a:pt x="346228" y="651207"/>
                    <a:pt x="340923" y="650294"/>
                    <a:pt x="337164" y="650449"/>
                  </a:cubicBezTo>
                  <a:cubicBezTo>
                    <a:pt x="318729" y="651207"/>
                    <a:pt x="308521" y="687508"/>
                    <a:pt x="303216" y="717839"/>
                  </a:cubicBezTo>
                  <a:cubicBezTo>
                    <a:pt x="301747" y="726176"/>
                    <a:pt x="301391" y="735765"/>
                    <a:pt x="309774" y="743839"/>
                  </a:cubicBezTo>
                  <a:cubicBezTo>
                    <a:pt x="311985" y="745974"/>
                    <a:pt x="319610" y="750103"/>
                    <a:pt x="329462" y="754682"/>
                  </a:cubicBezTo>
                  <a:cubicBezTo>
                    <a:pt x="311892" y="817463"/>
                    <a:pt x="286698" y="882966"/>
                    <a:pt x="250461" y="960147"/>
                  </a:cubicBezTo>
                  <a:cubicBezTo>
                    <a:pt x="243083" y="956079"/>
                    <a:pt x="235551" y="951841"/>
                    <a:pt x="227834" y="947371"/>
                  </a:cubicBezTo>
                  <a:cubicBezTo>
                    <a:pt x="219312" y="942437"/>
                    <a:pt x="209970" y="942422"/>
                    <a:pt x="201541" y="947325"/>
                  </a:cubicBezTo>
                  <a:cubicBezTo>
                    <a:pt x="189230" y="954455"/>
                    <a:pt x="179981" y="971778"/>
                    <a:pt x="180043" y="987601"/>
                  </a:cubicBezTo>
                  <a:cubicBezTo>
                    <a:pt x="180058" y="993185"/>
                    <a:pt x="181295" y="998072"/>
                    <a:pt x="183600" y="1002017"/>
                  </a:cubicBezTo>
                  <a:cubicBezTo>
                    <a:pt x="175975" y="1007894"/>
                    <a:pt x="165303" y="1018891"/>
                    <a:pt x="162458" y="1035797"/>
                  </a:cubicBezTo>
                  <a:cubicBezTo>
                    <a:pt x="160478" y="1047629"/>
                    <a:pt x="160679" y="1056585"/>
                    <a:pt x="163911" y="1064086"/>
                  </a:cubicBezTo>
                  <a:cubicBezTo>
                    <a:pt x="151817" y="1067303"/>
                    <a:pt x="137588" y="1076011"/>
                    <a:pt x="131649" y="1095392"/>
                  </a:cubicBezTo>
                  <a:cubicBezTo>
                    <a:pt x="125432" y="1115638"/>
                    <a:pt x="134603" y="1130889"/>
                    <a:pt x="151121" y="1142984"/>
                  </a:cubicBezTo>
                  <a:cubicBezTo>
                    <a:pt x="135500" y="1185890"/>
                    <a:pt x="115904" y="1228780"/>
                    <a:pt x="96942" y="1270278"/>
                  </a:cubicBezTo>
                  <a:cubicBezTo>
                    <a:pt x="81167" y="1304801"/>
                    <a:pt x="30144" y="1423016"/>
                    <a:pt x="0" y="1496918"/>
                  </a:cubicBezTo>
                  <a:lnTo>
                    <a:pt x="15652" y="1496918"/>
                  </a:lnTo>
                  <a:cubicBezTo>
                    <a:pt x="23462" y="1477832"/>
                    <a:pt x="32541" y="1456116"/>
                    <a:pt x="41944" y="1433797"/>
                  </a:cubicBezTo>
                  <a:cubicBezTo>
                    <a:pt x="43228" y="1430750"/>
                    <a:pt x="44527" y="1427703"/>
                    <a:pt x="45811" y="1424641"/>
                  </a:cubicBezTo>
                  <a:cubicBezTo>
                    <a:pt x="52183" y="1409591"/>
                    <a:pt x="58648" y="1394402"/>
                    <a:pt x="64958" y="1379693"/>
                  </a:cubicBezTo>
                  <a:cubicBezTo>
                    <a:pt x="67881" y="1372857"/>
                    <a:pt x="70774" y="1366144"/>
                    <a:pt x="73604" y="1359586"/>
                  </a:cubicBezTo>
                  <a:cubicBezTo>
                    <a:pt x="75522" y="1355147"/>
                    <a:pt x="77393" y="1350785"/>
                    <a:pt x="79249" y="1346516"/>
                  </a:cubicBezTo>
                  <a:cubicBezTo>
                    <a:pt x="80579" y="1343454"/>
                    <a:pt x="81878" y="1340438"/>
                    <a:pt x="83162" y="1337483"/>
                  </a:cubicBezTo>
                  <a:cubicBezTo>
                    <a:pt x="94855" y="1310508"/>
                    <a:pt x="104645" y="1288298"/>
                    <a:pt x="110120" y="1276311"/>
                  </a:cubicBezTo>
                  <a:cubicBezTo>
                    <a:pt x="110893" y="1274609"/>
                    <a:pt x="111666" y="1272908"/>
                    <a:pt x="112455" y="1271207"/>
                  </a:cubicBezTo>
                  <a:cubicBezTo>
                    <a:pt x="113785" y="1268283"/>
                    <a:pt x="115131" y="1265360"/>
                    <a:pt x="116461" y="1262421"/>
                  </a:cubicBezTo>
                  <a:cubicBezTo>
                    <a:pt x="124519" y="1244742"/>
                    <a:pt x="132592" y="1226847"/>
                    <a:pt x="140372" y="1208812"/>
                  </a:cubicBezTo>
                  <a:cubicBezTo>
                    <a:pt x="144053" y="1200259"/>
                    <a:pt x="147672" y="1191659"/>
                    <a:pt x="151167" y="1183044"/>
                  </a:cubicBezTo>
                  <a:cubicBezTo>
                    <a:pt x="155529" y="1172356"/>
                    <a:pt x="159705" y="1161622"/>
                    <a:pt x="163664" y="1150872"/>
                  </a:cubicBezTo>
                  <a:cubicBezTo>
                    <a:pt x="176625" y="1158003"/>
                    <a:pt x="192013" y="1163927"/>
                    <a:pt x="207495" y="1169154"/>
                  </a:cubicBezTo>
                  <a:cubicBezTo>
                    <a:pt x="214780" y="1171614"/>
                    <a:pt x="222049" y="1174088"/>
                    <a:pt x="229272" y="1176563"/>
                  </a:cubicBezTo>
                  <a:cubicBezTo>
                    <a:pt x="232334" y="1177600"/>
                    <a:pt x="235365" y="1178636"/>
                    <a:pt x="238412" y="1179688"/>
                  </a:cubicBezTo>
                  <a:cubicBezTo>
                    <a:pt x="241598" y="1180786"/>
                    <a:pt x="244815" y="1181868"/>
                    <a:pt x="247986" y="1182967"/>
                  </a:cubicBezTo>
                  <a:cubicBezTo>
                    <a:pt x="249966" y="1183647"/>
                    <a:pt x="251961" y="1184328"/>
                    <a:pt x="253940" y="1184993"/>
                  </a:cubicBezTo>
                  <a:cubicBezTo>
                    <a:pt x="263607" y="1188303"/>
                    <a:pt x="273165" y="1191566"/>
                    <a:pt x="282553" y="1194737"/>
                  </a:cubicBezTo>
                  <a:cubicBezTo>
                    <a:pt x="294230" y="1198697"/>
                    <a:pt x="305613" y="1202517"/>
                    <a:pt x="316579" y="1206121"/>
                  </a:cubicBezTo>
                  <a:cubicBezTo>
                    <a:pt x="319595" y="1207111"/>
                    <a:pt x="322564" y="1208085"/>
                    <a:pt x="325503" y="1209044"/>
                  </a:cubicBezTo>
                  <a:cubicBezTo>
                    <a:pt x="358431" y="1219747"/>
                    <a:pt x="386749" y="1228100"/>
                    <a:pt x="405773" y="1231456"/>
                  </a:cubicBezTo>
                  <a:cubicBezTo>
                    <a:pt x="407783" y="1231812"/>
                    <a:pt x="409717" y="1232090"/>
                    <a:pt x="411619" y="1232338"/>
                  </a:cubicBezTo>
                  <a:cubicBezTo>
                    <a:pt x="406902" y="1243984"/>
                    <a:pt x="403607" y="1257920"/>
                    <a:pt x="400731" y="1271021"/>
                  </a:cubicBezTo>
                  <a:cubicBezTo>
                    <a:pt x="400344" y="1272784"/>
                    <a:pt x="399958" y="1274547"/>
                    <a:pt x="399586" y="1276280"/>
                  </a:cubicBezTo>
                  <a:cubicBezTo>
                    <a:pt x="399323" y="1277502"/>
                    <a:pt x="399060" y="1278708"/>
                    <a:pt x="398798" y="1279899"/>
                  </a:cubicBezTo>
                  <a:cubicBezTo>
                    <a:pt x="397622" y="1285297"/>
                    <a:pt x="396478" y="1290417"/>
                    <a:pt x="395271" y="1295088"/>
                  </a:cubicBezTo>
                  <a:cubicBezTo>
                    <a:pt x="390755" y="1312643"/>
                    <a:pt x="386656" y="1330461"/>
                    <a:pt x="382774" y="1348186"/>
                  </a:cubicBezTo>
                  <a:cubicBezTo>
                    <a:pt x="382094" y="1351280"/>
                    <a:pt x="381429" y="1354358"/>
                    <a:pt x="380764" y="1357436"/>
                  </a:cubicBezTo>
                  <a:cubicBezTo>
                    <a:pt x="378630" y="1367350"/>
                    <a:pt x="376541" y="1377234"/>
                    <a:pt x="374500" y="1386994"/>
                  </a:cubicBezTo>
                  <a:cubicBezTo>
                    <a:pt x="373541" y="1391587"/>
                    <a:pt x="370247" y="1406389"/>
                    <a:pt x="366071" y="1424965"/>
                  </a:cubicBezTo>
                  <a:cubicBezTo>
                    <a:pt x="365452" y="1427749"/>
                    <a:pt x="364803" y="1430595"/>
                    <a:pt x="364153" y="1433519"/>
                  </a:cubicBezTo>
                  <a:cubicBezTo>
                    <a:pt x="359560" y="1454013"/>
                    <a:pt x="354239" y="1477600"/>
                    <a:pt x="349909" y="1496887"/>
                  </a:cubicBezTo>
                  <a:lnTo>
                    <a:pt x="364772" y="1496887"/>
                  </a:lnTo>
                  <a:cubicBezTo>
                    <a:pt x="373850" y="1456534"/>
                    <a:pt x="386626" y="1399831"/>
                    <a:pt x="388698" y="1389979"/>
                  </a:cubicBezTo>
                  <a:cubicBezTo>
                    <a:pt x="395008" y="1359926"/>
                    <a:pt x="401550" y="1328868"/>
                    <a:pt x="409314" y="1298707"/>
                  </a:cubicBezTo>
                  <a:cubicBezTo>
                    <a:pt x="410861" y="1292721"/>
                    <a:pt x="412269" y="1286225"/>
                    <a:pt x="413769" y="1279358"/>
                  </a:cubicBezTo>
                  <a:cubicBezTo>
                    <a:pt x="417233" y="1263396"/>
                    <a:pt x="421146" y="1245423"/>
                    <a:pt x="427224" y="1232926"/>
                  </a:cubicBezTo>
                  <a:cubicBezTo>
                    <a:pt x="439010" y="1232152"/>
                    <a:pt x="447609" y="1228177"/>
                    <a:pt x="452837" y="1220969"/>
                  </a:cubicBezTo>
                  <a:cubicBezTo>
                    <a:pt x="462488" y="1207637"/>
                    <a:pt x="457074" y="1188117"/>
                    <a:pt x="452620" y="1176981"/>
                  </a:cubicBezTo>
                  <a:cubicBezTo>
                    <a:pt x="462333" y="1172526"/>
                    <a:pt x="471396" y="1162179"/>
                    <a:pt x="475263" y="1150022"/>
                  </a:cubicBezTo>
                  <a:cubicBezTo>
                    <a:pt x="478990" y="1138282"/>
                    <a:pt x="477227" y="1126976"/>
                    <a:pt x="470685" y="1117896"/>
                  </a:cubicBezTo>
                  <a:cubicBezTo>
                    <a:pt x="487017" y="1110580"/>
                    <a:pt x="497797" y="1092515"/>
                    <a:pt x="499173" y="1075826"/>
                  </a:cubicBezTo>
                  <a:cubicBezTo>
                    <a:pt x="500612" y="1058487"/>
                    <a:pt x="492167" y="1045789"/>
                    <a:pt x="477119" y="1042695"/>
                  </a:cubicBezTo>
                  <a:cubicBezTo>
                    <a:pt x="470345" y="1041303"/>
                    <a:pt x="462596" y="1039509"/>
                    <a:pt x="453966" y="1037343"/>
                  </a:cubicBezTo>
                  <a:cubicBezTo>
                    <a:pt x="464143" y="995490"/>
                    <a:pt x="473453" y="952816"/>
                    <a:pt x="482470" y="911518"/>
                  </a:cubicBezTo>
                  <a:cubicBezTo>
                    <a:pt x="490033" y="876857"/>
                    <a:pt x="497843" y="841081"/>
                    <a:pt x="506118" y="805955"/>
                  </a:cubicBezTo>
                  <a:cubicBezTo>
                    <a:pt x="513604" y="807796"/>
                    <a:pt x="519511" y="808801"/>
                    <a:pt x="524012" y="808631"/>
                  </a:cubicBezTo>
                  <a:cubicBezTo>
                    <a:pt x="524399" y="808616"/>
                    <a:pt x="524786" y="808585"/>
                    <a:pt x="525141" y="808554"/>
                  </a:cubicBezTo>
                  <a:cubicBezTo>
                    <a:pt x="536463" y="807502"/>
                    <a:pt x="543021" y="800975"/>
                    <a:pt x="546438" y="787395"/>
                  </a:cubicBezTo>
                  <a:cubicBezTo>
                    <a:pt x="547985" y="781254"/>
                    <a:pt x="555517" y="737683"/>
                    <a:pt x="555378" y="731574"/>
                  </a:cubicBezTo>
                  <a:cubicBezTo>
                    <a:pt x="555239" y="725000"/>
                    <a:pt x="552795" y="713524"/>
                    <a:pt x="537948" y="710616"/>
                  </a:cubicBezTo>
                  <a:lnTo>
                    <a:pt x="537561" y="710539"/>
                  </a:lnTo>
                  <a:cubicBezTo>
                    <a:pt x="536045" y="710198"/>
                    <a:pt x="533802" y="709750"/>
                    <a:pt x="531019" y="709208"/>
                  </a:cubicBezTo>
                  <a:cubicBezTo>
                    <a:pt x="534777" y="695922"/>
                    <a:pt x="538582" y="682945"/>
                    <a:pt x="542402" y="670602"/>
                  </a:cubicBezTo>
                  <a:cubicBezTo>
                    <a:pt x="550475" y="644432"/>
                    <a:pt x="559059" y="619251"/>
                    <a:pt x="567890" y="595757"/>
                  </a:cubicBezTo>
                  <a:cubicBezTo>
                    <a:pt x="578175" y="568380"/>
                    <a:pt x="591476" y="548134"/>
                    <a:pt x="607422" y="535574"/>
                  </a:cubicBezTo>
                  <a:cubicBezTo>
                    <a:pt x="617351" y="527748"/>
                    <a:pt x="625254" y="522133"/>
                    <a:pt x="636468" y="521097"/>
                  </a:cubicBezTo>
                  <a:cubicBezTo>
                    <a:pt x="645361" y="520277"/>
                    <a:pt x="655290" y="521453"/>
                    <a:pt x="666828" y="524716"/>
                  </a:cubicBezTo>
                  <a:cubicBezTo>
                    <a:pt x="673370" y="526557"/>
                    <a:pt x="680082" y="529279"/>
                    <a:pt x="687166" y="532172"/>
                  </a:cubicBezTo>
                  <a:cubicBezTo>
                    <a:pt x="702230" y="538297"/>
                    <a:pt x="717835" y="544623"/>
                    <a:pt x="734245" y="543416"/>
                  </a:cubicBezTo>
                  <a:cubicBezTo>
                    <a:pt x="742659" y="542797"/>
                    <a:pt x="749108" y="538683"/>
                    <a:pt x="752418" y="531800"/>
                  </a:cubicBezTo>
                  <a:cubicBezTo>
                    <a:pt x="759610" y="516859"/>
                    <a:pt x="750098" y="492467"/>
                    <a:pt x="743417" y="482723"/>
                  </a:cubicBezTo>
                  <a:cubicBezTo>
                    <a:pt x="731214" y="464936"/>
                    <a:pt x="713644" y="453289"/>
                    <a:pt x="688109" y="446051"/>
                  </a:cubicBezTo>
                  <a:lnTo>
                    <a:pt x="685604" y="445339"/>
                  </a:lnTo>
                  <a:cubicBezTo>
                    <a:pt x="666441" y="439926"/>
                    <a:pt x="644711" y="433785"/>
                    <a:pt x="633019" y="418658"/>
                  </a:cubicBezTo>
                  <a:cubicBezTo>
                    <a:pt x="620970" y="403083"/>
                    <a:pt x="616609" y="384074"/>
                    <a:pt x="619671" y="360595"/>
                  </a:cubicBezTo>
                  <a:cubicBezTo>
                    <a:pt x="622440" y="339405"/>
                    <a:pt x="630915" y="317843"/>
                    <a:pt x="644201" y="298231"/>
                  </a:cubicBezTo>
                  <a:cubicBezTo>
                    <a:pt x="651702" y="287157"/>
                    <a:pt x="657610" y="280444"/>
                    <a:pt x="667307" y="276608"/>
                  </a:cubicBezTo>
                  <a:cubicBezTo>
                    <a:pt x="679495" y="271782"/>
                    <a:pt x="688109" y="271705"/>
                    <a:pt x="697002" y="276345"/>
                  </a:cubicBezTo>
                  <a:cubicBezTo>
                    <a:pt x="704859" y="280428"/>
                    <a:pt x="711912" y="287296"/>
                    <a:pt x="718748" y="293916"/>
                  </a:cubicBezTo>
                  <a:cubicBezTo>
                    <a:pt x="719846" y="294983"/>
                    <a:pt x="720929" y="296035"/>
                    <a:pt x="722027" y="297087"/>
                  </a:cubicBezTo>
                  <a:cubicBezTo>
                    <a:pt x="723202" y="298216"/>
                    <a:pt x="724517" y="299561"/>
                    <a:pt x="725894" y="301000"/>
                  </a:cubicBezTo>
                  <a:cubicBezTo>
                    <a:pt x="733611" y="308981"/>
                    <a:pt x="743216" y="318911"/>
                    <a:pt x="754522" y="318570"/>
                  </a:cubicBezTo>
                  <a:cubicBezTo>
                    <a:pt x="766431" y="318246"/>
                    <a:pt x="772741" y="312399"/>
                    <a:pt x="775865" y="307589"/>
                  </a:cubicBezTo>
                  <a:cubicBezTo>
                    <a:pt x="784294" y="294612"/>
                    <a:pt x="780242" y="272834"/>
                    <a:pt x="774210" y="258125"/>
                  </a:cubicBezTo>
                  <a:cubicBezTo>
                    <a:pt x="756362" y="214616"/>
                    <a:pt x="701658" y="176861"/>
                    <a:pt x="651686" y="192235"/>
                  </a:cubicBezTo>
                  <a:close/>
                  <a:moveTo>
                    <a:pt x="319842" y="733414"/>
                  </a:moveTo>
                  <a:cubicBezTo>
                    <a:pt x="316857" y="730522"/>
                    <a:pt x="316285" y="727351"/>
                    <a:pt x="317522" y="720360"/>
                  </a:cubicBezTo>
                  <a:cubicBezTo>
                    <a:pt x="323925" y="683765"/>
                    <a:pt x="333963" y="665112"/>
                    <a:pt x="337783" y="664957"/>
                  </a:cubicBezTo>
                  <a:cubicBezTo>
                    <a:pt x="346274" y="664617"/>
                    <a:pt x="375691" y="675258"/>
                    <a:pt x="391497" y="680996"/>
                  </a:cubicBezTo>
                  <a:cubicBezTo>
                    <a:pt x="393245" y="681630"/>
                    <a:pt x="394838" y="682203"/>
                    <a:pt x="396307" y="682729"/>
                  </a:cubicBezTo>
                  <a:cubicBezTo>
                    <a:pt x="379418" y="695938"/>
                    <a:pt x="368329" y="717592"/>
                    <a:pt x="369272" y="740545"/>
                  </a:cubicBezTo>
                  <a:cubicBezTo>
                    <a:pt x="369489" y="745943"/>
                    <a:pt x="370401" y="751217"/>
                    <a:pt x="371871" y="756275"/>
                  </a:cubicBezTo>
                  <a:cubicBezTo>
                    <a:pt x="350264" y="748943"/>
                    <a:pt x="323245" y="736137"/>
                    <a:pt x="319842" y="733414"/>
                  </a:cubicBezTo>
                  <a:close/>
                  <a:moveTo>
                    <a:pt x="431215" y="684136"/>
                  </a:moveTo>
                  <a:cubicBezTo>
                    <a:pt x="447377" y="683471"/>
                    <a:pt x="460972" y="687802"/>
                    <a:pt x="470530" y="696634"/>
                  </a:cubicBezTo>
                  <a:cubicBezTo>
                    <a:pt x="479872" y="705280"/>
                    <a:pt x="485115" y="717963"/>
                    <a:pt x="485687" y="733322"/>
                  </a:cubicBezTo>
                  <a:cubicBezTo>
                    <a:pt x="486723" y="761333"/>
                    <a:pt x="461915" y="789885"/>
                    <a:pt x="435607" y="790968"/>
                  </a:cubicBezTo>
                  <a:cubicBezTo>
                    <a:pt x="409144" y="792050"/>
                    <a:pt x="384909" y="768215"/>
                    <a:pt x="383749" y="739957"/>
                  </a:cubicBezTo>
                  <a:cubicBezTo>
                    <a:pt x="382574" y="711312"/>
                    <a:pt x="404752" y="685234"/>
                    <a:pt x="431215" y="684136"/>
                  </a:cubicBezTo>
                  <a:close/>
                  <a:moveTo>
                    <a:pt x="474149" y="1056909"/>
                  </a:moveTo>
                  <a:cubicBezTo>
                    <a:pt x="484419" y="1059013"/>
                    <a:pt x="485161" y="1068927"/>
                    <a:pt x="484681" y="1074635"/>
                  </a:cubicBezTo>
                  <a:cubicBezTo>
                    <a:pt x="483429" y="1089653"/>
                    <a:pt x="471628" y="1106111"/>
                    <a:pt x="456023" y="1106760"/>
                  </a:cubicBezTo>
                  <a:cubicBezTo>
                    <a:pt x="455992" y="1106760"/>
                    <a:pt x="455961" y="1106760"/>
                    <a:pt x="455914" y="1106760"/>
                  </a:cubicBezTo>
                  <a:cubicBezTo>
                    <a:pt x="449589" y="1106992"/>
                    <a:pt x="437881" y="1104966"/>
                    <a:pt x="425523" y="1101857"/>
                  </a:cubicBezTo>
                  <a:cubicBezTo>
                    <a:pt x="422430" y="1101084"/>
                    <a:pt x="419306" y="1100233"/>
                    <a:pt x="416213" y="1099336"/>
                  </a:cubicBezTo>
                  <a:cubicBezTo>
                    <a:pt x="407876" y="1096923"/>
                    <a:pt x="399787" y="1094170"/>
                    <a:pt x="393415" y="1091401"/>
                  </a:cubicBezTo>
                  <a:cubicBezTo>
                    <a:pt x="389750" y="1089808"/>
                    <a:pt x="385481" y="1091494"/>
                    <a:pt x="383872" y="1095160"/>
                  </a:cubicBezTo>
                  <a:cubicBezTo>
                    <a:pt x="382388" y="1098593"/>
                    <a:pt x="383780" y="1102522"/>
                    <a:pt x="386966" y="1104316"/>
                  </a:cubicBezTo>
                  <a:cubicBezTo>
                    <a:pt x="387182" y="1104440"/>
                    <a:pt x="387399" y="1104579"/>
                    <a:pt x="387631" y="1104687"/>
                  </a:cubicBezTo>
                  <a:cubicBezTo>
                    <a:pt x="397529" y="1108987"/>
                    <a:pt x="412207" y="1113628"/>
                    <a:pt x="426095" y="1116907"/>
                  </a:cubicBezTo>
                  <a:cubicBezTo>
                    <a:pt x="436613" y="1119381"/>
                    <a:pt x="446650" y="1121083"/>
                    <a:pt x="453826" y="1121253"/>
                  </a:cubicBezTo>
                  <a:cubicBezTo>
                    <a:pt x="463926" y="1128986"/>
                    <a:pt x="463586" y="1138700"/>
                    <a:pt x="461374" y="1145660"/>
                  </a:cubicBezTo>
                  <a:cubicBezTo>
                    <a:pt x="457894" y="1156642"/>
                    <a:pt x="448382" y="1165009"/>
                    <a:pt x="442521" y="1164855"/>
                  </a:cubicBezTo>
                  <a:cubicBezTo>
                    <a:pt x="439984" y="1164777"/>
                    <a:pt x="437525" y="1166092"/>
                    <a:pt x="436164" y="1168304"/>
                  </a:cubicBezTo>
                  <a:cubicBezTo>
                    <a:pt x="434803" y="1170500"/>
                    <a:pt x="434726" y="1173253"/>
                    <a:pt x="435948" y="1175527"/>
                  </a:cubicBezTo>
                  <a:cubicBezTo>
                    <a:pt x="437834" y="1179038"/>
                    <a:pt x="441129" y="1186663"/>
                    <a:pt x="442737" y="1194443"/>
                  </a:cubicBezTo>
                  <a:cubicBezTo>
                    <a:pt x="443371" y="1197490"/>
                    <a:pt x="443727" y="1200568"/>
                    <a:pt x="443650" y="1203445"/>
                  </a:cubicBezTo>
                  <a:cubicBezTo>
                    <a:pt x="443541" y="1206910"/>
                    <a:pt x="442784" y="1210065"/>
                    <a:pt x="441036" y="1212493"/>
                  </a:cubicBezTo>
                  <a:cubicBezTo>
                    <a:pt x="438592" y="1215865"/>
                    <a:pt x="434262" y="1217598"/>
                    <a:pt x="429158" y="1218278"/>
                  </a:cubicBezTo>
                  <a:cubicBezTo>
                    <a:pt x="426235" y="1218680"/>
                    <a:pt x="423049" y="1218727"/>
                    <a:pt x="419816" y="1218572"/>
                  </a:cubicBezTo>
                  <a:cubicBezTo>
                    <a:pt x="415888" y="1218371"/>
                    <a:pt x="411913" y="1217845"/>
                    <a:pt x="408263" y="1217195"/>
                  </a:cubicBezTo>
                  <a:cubicBezTo>
                    <a:pt x="390941" y="1214148"/>
                    <a:pt x="365174" y="1206631"/>
                    <a:pt x="334999" y="1196918"/>
                  </a:cubicBezTo>
                  <a:cubicBezTo>
                    <a:pt x="325085" y="1193716"/>
                    <a:pt x="314707" y="1190298"/>
                    <a:pt x="303989" y="1186694"/>
                  </a:cubicBezTo>
                  <a:cubicBezTo>
                    <a:pt x="287487" y="1181157"/>
                    <a:pt x="270211" y="1175264"/>
                    <a:pt x="252672" y="1169263"/>
                  </a:cubicBezTo>
                  <a:cubicBezTo>
                    <a:pt x="248063" y="1167685"/>
                    <a:pt x="243408" y="1166092"/>
                    <a:pt x="238753" y="1164499"/>
                  </a:cubicBezTo>
                  <a:cubicBezTo>
                    <a:pt x="235706" y="1163463"/>
                    <a:pt x="232659" y="1162426"/>
                    <a:pt x="229597" y="1161375"/>
                  </a:cubicBezTo>
                  <a:cubicBezTo>
                    <a:pt x="223781" y="1159395"/>
                    <a:pt x="217966" y="1157415"/>
                    <a:pt x="212120" y="1155435"/>
                  </a:cubicBezTo>
                  <a:cubicBezTo>
                    <a:pt x="177382" y="1143680"/>
                    <a:pt x="159519" y="1133085"/>
                    <a:pt x="151012" y="1123542"/>
                  </a:cubicBezTo>
                  <a:cubicBezTo>
                    <a:pt x="143156" y="1114726"/>
                    <a:pt x="143279" y="1106791"/>
                    <a:pt x="145476" y="1099630"/>
                  </a:cubicBezTo>
                  <a:cubicBezTo>
                    <a:pt x="146991" y="1094696"/>
                    <a:pt x="149203" y="1090844"/>
                    <a:pt x="151770" y="1087828"/>
                  </a:cubicBezTo>
                  <a:cubicBezTo>
                    <a:pt x="159194" y="1079058"/>
                    <a:pt x="169510" y="1077372"/>
                    <a:pt x="174073" y="1077063"/>
                  </a:cubicBezTo>
                  <a:cubicBezTo>
                    <a:pt x="179238" y="1081348"/>
                    <a:pt x="186121" y="1085354"/>
                    <a:pt x="194999" y="1089530"/>
                  </a:cubicBezTo>
                  <a:cubicBezTo>
                    <a:pt x="198819" y="1091324"/>
                    <a:pt x="202979" y="1093242"/>
                    <a:pt x="207325" y="1095222"/>
                  </a:cubicBezTo>
                  <a:cubicBezTo>
                    <a:pt x="214563" y="1098516"/>
                    <a:pt x="222281" y="1101950"/>
                    <a:pt x="229767" y="1105244"/>
                  </a:cubicBezTo>
                  <a:cubicBezTo>
                    <a:pt x="230030" y="1105368"/>
                    <a:pt x="230292" y="1105476"/>
                    <a:pt x="230556" y="1105584"/>
                  </a:cubicBezTo>
                  <a:cubicBezTo>
                    <a:pt x="233695" y="1106961"/>
                    <a:pt x="236773" y="1108322"/>
                    <a:pt x="239758" y="1109621"/>
                  </a:cubicBezTo>
                  <a:cubicBezTo>
                    <a:pt x="256601" y="1116968"/>
                    <a:pt x="270118" y="1122722"/>
                    <a:pt x="270381" y="1122830"/>
                  </a:cubicBezTo>
                  <a:cubicBezTo>
                    <a:pt x="271402" y="1123264"/>
                    <a:pt x="272469" y="1123449"/>
                    <a:pt x="273505" y="1123403"/>
                  </a:cubicBezTo>
                  <a:cubicBezTo>
                    <a:pt x="276212" y="1123294"/>
                    <a:pt x="278748" y="1121655"/>
                    <a:pt x="279877" y="1118995"/>
                  </a:cubicBezTo>
                  <a:cubicBezTo>
                    <a:pt x="281439" y="1115313"/>
                    <a:pt x="279723" y="1111060"/>
                    <a:pt x="276042" y="1109498"/>
                  </a:cubicBezTo>
                  <a:cubicBezTo>
                    <a:pt x="275949" y="1109451"/>
                    <a:pt x="273846" y="1108554"/>
                    <a:pt x="270350" y="1107069"/>
                  </a:cubicBezTo>
                  <a:cubicBezTo>
                    <a:pt x="264999" y="1104780"/>
                    <a:pt x="256384" y="1101068"/>
                    <a:pt x="246532" y="1096784"/>
                  </a:cubicBezTo>
                  <a:cubicBezTo>
                    <a:pt x="244413" y="1095856"/>
                    <a:pt x="242248" y="1094912"/>
                    <a:pt x="240036" y="1093938"/>
                  </a:cubicBezTo>
                  <a:cubicBezTo>
                    <a:pt x="237020" y="1092608"/>
                    <a:pt x="233927" y="1091262"/>
                    <a:pt x="230834" y="1089885"/>
                  </a:cubicBezTo>
                  <a:cubicBezTo>
                    <a:pt x="220456" y="1085292"/>
                    <a:pt x="209908" y="1080543"/>
                    <a:pt x="201201" y="1076429"/>
                  </a:cubicBezTo>
                  <a:cubicBezTo>
                    <a:pt x="192818" y="1072485"/>
                    <a:pt x="186786" y="1069283"/>
                    <a:pt x="182703" y="1065710"/>
                  </a:cubicBezTo>
                  <a:cubicBezTo>
                    <a:pt x="182162" y="1064922"/>
                    <a:pt x="181481" y="1064241"/>
                    <a:pt x="180661" y="1063715"/>
                  </a:cubicBezTo>
                  <a:cubicBezTo>
                    <a:pt x="175449" y="1057961"/>
                    <a:pt x="174645" y="1050816"/>
                    <a:pt x="176764" y="1038194"/>
                  </a:cubicBezTo>
                  <a:cubicBezTo>
                    <a:pt x="177831" y="1031884"/>
                    <a:pt x="180507" y="1026640"/>
                    <a:pt x="183615" y="1022464"/>
                  </a:cubicBezTo>
                  <a:cubicBezTo>
                    <a:pt x="186384" y="1018752"/>
                    <a:pt x="189477" y="1015860"/>
                    <a:pt x="192106" y="1013787"/>
                  </a:cubicBezTo>
                  <a:cubicBezTo>
                    <a:pt x="193173" y="1012952"/>
                    <a:pt x="194148" y="1012240"/>
                    <a:pt x="194999" y="1011668"/>
                  </a:cubicBezTo>
                  <a:cubicBezTo>
                    <a:pt x="196483" y="1012457"/>
                    <a:pt x="198046" y="1013277"/>
                    <a:pt x="199731" y="1014143"/>
                  </a:cubicBezTo>
                  <a:cubicBezTo>
                    <a:pt x="205670" y="1017174"/>
                    <a:pt x="212769" y="1020577"/>
                    <a:pt x="220363" y="1024135"/>
                  </a:cubicBezTo>
                  <a:cubicBezTo>
                    <a:pt x="224292" y="1025975"/>
                    <a:pt x="228344" y="1027847"/>
                    <a:pt x="232458" y="1029718"/>
                  </a:cubicBezTo>
                  <a:cubicBezTo>
                    <a:pt x="235474" y="1031095"/>
                    <a:pt x="238505" y="1032487"/>
                    <a:pt x="241536" y="1033848"/>
                  </a:cubicBezTo>
                  <a:cubicBezTo>
                    <a:pt x="244908" y="1035379"/>
                    <a:pt x="248264" y="1036895"/>
                    <a:pt x="251543" y="1038380"/>
                  </a:cubicBezTo>
                  <a:cubicBezTo>
                    <a:pt x="263993" y="1044010"/>
                    <a:pt x="274742" y="1048867"/>
                    <a:pt x="281208" y="1052053"/>
                  </a:cubicBezTo>
                  <a:cubicBezTo>
                    <a:pt x="284796" y="1053832"/>
                    <a:pt x="289142" y="1052362"/>
                    <a:pt x="290920" y="1048758"/>
                  </a:cubicBezTo>
                  <a:cubicBezTo>
                    <a:pt x="292699" y="1045154"/>
                    <a:pt x="291214" y="1040824"/>
                    <a:pt x="287626" y="1039045"/>
                  </a:cubicBezTo>
                  <a:cubicBezTo>
                    <a:pt x="281316" y="1035936"/>
                    <a:pt x="271294" y="1031389"/>
                    <a:pt x="259617" y="1026099"/>
                  </a:cubicBezTo>
                  <a:cubicBezTo>
                    <a:pt x="258920" y="1025774"/>
                    <a:pt x="258209" y="1025465"/>
                    <a:pt x="257513" y="1025140"/>
                  </a:cubicBezTo>
                  <a:cubicBezTo>
                    <a:pt x="249765" y="1021644"/>
                    <a:pt x="241320" y="1017808"/>
                    <a:pt x="233123" y="1014035"/>
                  </a:cubicBezTo>
                  <a:cubicBezTo>
                    <a:pt x="219281" y="1007662"/>
                    <a:pt x="206181" y="1001398"/>
                    <a:pt x="198448" y="996990"/>
                  </a:cubicBezTo>
                  <a:cubicBezTo>
                    <a:pt x="198448" y="996990"/>
                    <a:pt x="198417" y="996990"/>
                    <a:pt x="198417" y="996974"/>
                  </a:cubicBezTo>
                  <a:cubicBezTo>
                    <a:pt x="195091" y="995072"/>
                    <a:pt x="194566" y="990231"/>
                    <a:pt x="194566" y="987508"/>
                  </a:cubicBezTo>
                  <a:cubicBezTo>
                    <a:pt x="194519" y="977022"/>
                    <a:pt x="201061" y="964339"/>
                    <a:pt x="208841" y="959838"/>
                  </a:cubicBezTo>
                  <a:cubicBezTo>
                    <a:pt x="212816" y="957533"/>
                    <a:pt x="216559" y="957549"/>
                    <a:pt x="220611" y="959900"/>
                  </a:cubicBezTo>
                  <a:cubicBezTo>
                    <a:pt x="225281" y="962606"/>
                    <a:pt x="230215" y="965406"/>
                    <a:pt x="235334" y="968283"/>
                  </a:cubicBezTo>
                  <a:cubicBezTo>
                    <a:pt x="238273" y="969922"/>
                    <a:pt x="241274" y="971593"/>
                    <a:pt x="244320" y="973279"/>
                  </a:cubicBezTo>
                  <a:cubicBezTo>
                    <a:pt x="270613" y="987756"/>
                    <a:pt x="300958" y="1003192"/>
                    <a:pt x="328704" y="1014251"/>
                  </a:cubicBezTo>
                  <a:cubicBezTo>
                    <a:pt x="331689" y="1015442"/>
                    <a:pt x="334659" y="1016587"/>
                    <a:pt x="337582" y="1017669"/>
                  </a:cubicBezTo>
                  <a:cubicBezTo>
                    <a:pt x="341944" y="1019278"/>
                    <a:pt x="346212" y="1020778"/>
                    <a:pt x="350373" y="1022108"/>
                  </a:cubicBezTo>
                  <a:cubicBezTo>
                    <a:pt x="350497" y="1022155"/>
                    <a:pt x="350620" y="1022186"/>
                    <a:pt x="350728" y="1022232"/>
                  </a:cubicBezTo>
                  <a:cubicBezTo>
                    <a:pt x="363828" y="1026424"/>
                    <a:pt x="376294" y="1030291"/>
                    <a:pt x="388048" y="1033848"/>
                  </a:cubicBezTo>
                  <a:cubicBezTo>
                    <a:pt x="396740" y="1036477"/>
                    <a:pt x="405046" y="1038937"/>
                    <a:pt x="412934" y="1041195"/>
                  </a:cubicBezTo>
                  <a:cubicBezTo>
                    <a:pt x="416228" y="1042138"/>
                    <a:pt x="419445" y="1043051"/>
                    <a:pt x="422600" y="1043948"/>
                  </a:cubicBezTo>
                  <a:cubicBezTo>
                    <a:pt x="443170" y="1049717"/>
                    <a:pt x="460554" y="1054079"/>
                    <a:pt x="474196" y="1056879"/>
                  </a:cubicBezTo>
                  <a:close/>
                  <a:moveTo>
                    <a:pt x="468256" y="908440"/>
                  </a:moveTo>
                  <a:cubicBezTo>
                    <a:pt x="459286" y="949583"/>
                    <a:pt x="450006" y="992087"/>
                    <a:pt x="439891" y="1033709"/>
                  </a:cubicBezTo>
                  <a:cubicBezTo>
                    <a:pt x="416429" y="1027414"/>
                    <a:pt x="387801" y="1018907"/>
                    <a:pt x="355090" y="1008451"/>
                  </a:cubicBezTo>
                  <a:cubicBezTo>
                    <a:pt x="330993" y="1000764"/>
                    <a:pt x="299659" y="986627"/>
                    <a:pt x="263220" y="967107"/>
                  </a:cubicBezTo>
                  <a:cubicBezTo>
                    <a:pt x="299612" y="889679"/>
                    <a:pt x="325023" y="823804"/>
                    <a:pt x="342856" y="760637"/>
                  </a:cubicBezTo>
                  <a:cubicBezTo>
                    <a:pt x="355585" y="766004"/>
                    <a:pt x="369458" y="771139"/>
                    <a:pt x="379759" y="773768"/>
                  </a:cubicBezTo>
                  <a:cubicBezTo>
                    <a:pt x="392008" y="793257"/>
                    <a:pt x="413460" y="806388"/>
                    <a:pt x="436210" y="805445"/>
                  </a:cubicBezTo>
                  <a:cubicBezTo>
                    <a:pt x="446774" y="805012"/>
                    <a:pt x="457043" y="801331"/>
                    <a:pt x="466153" y="795407"/>
                  </a:cubicBezTo>
                  <a:cubicBezTo>
                    <a:pt x="466509" y="795515"/>
                    <a:pt x="466865" y="795623"/>
                    <a:pt x="467251" y="795685"/>
                  </a:cubicBezTo>
                  <a:cubicBezTo>
                    <a:pt x="471783" y="796350"/>
                    <a:pt x="479547" y="798593"/>
                    <a:pt x="487790" y="800944"/>
                  </a:cubicBezTo>
                  <a:cubicBezTo>
                    <a:pt x="489275" y="801362"/>
                    <a:pt x="490698" y="801779"/>
                    <a:pt x="492090" y="802166"/>
                  </a:cubicBezTo>
                  <a:cubicBezTo>
                    <a:pt x="483738" y="837555"/>
                    <a:pt x="475881" y="873547"/>
                    <a:pt x="468272" y="908409"/>
                  </a:cubicBezTo>
                  <a:close/>
                  <a:moveTo>
                    <a:pt x="534313" y="724675"/>
                  </a:moveTo>
                  <a:cubicBezTo>
                    <a:pt x="534545" y="724722"/>
                    <a:pt x="534823" y="724784"/>
                    <a:pt x="535133" y="724846"/>
                  </a:cubicBezTo>
                  <a:cubicBezTo>
                    <a:pt x="538009" y="725402"/>
                    <a:pt x="540716" y="725944"/>
                    <a:pt x="540840" y="731821"/>
                  </a:cubicBezTo>
                  <a:cubicBezTo>
                    <a:pt x="540793" y="736523"/>
                    <a:pt x="533973" y="777310"/>
                    <a:pt x="532333" y="783853"/>
                  </a:cubicBezTo>
                  <a:cubicBezTo>
                    <a:pt x="529905" y="793535"/>
                    <a:pt x="527059" y="793798"/>
                    <a:pt x="523765" y="794107"/>
                  </a:cubicBezTo>
                  <a:cubicBezTo>
                    <a:pt x="518244" y="794571"/>
                    <a:pt x="502947" y="790225"/>
                    <a:pt x="491765" y="787008"/>
                  </a:cubicBezTo>
                  <a:cubicBezTo>
                    <a:pt x="487651" y="785832"/>
                    <a:pt x="483645" y="784688"/>
                    <a:pt x="479980" y="783713"/>
                  </a:cubicBezTo>
                  <a:cubicBezTo>
                    <a:pt x="492740" y="770041"/>
                    <a:pt x="500844" y="751495"/>
                    <a:pt x="500163" y="732780"/>
                  </a:cubicBezTo>
                  <a:cubicBezTo>
                    <a:pt x="499962" y="727351"/>
                    <a:pt x="499266" y="722185"/>
                    <a:pt x="498106" y="717298"/>
                  </a:cubicBezTo>
                  <a:cubicBezTo>
                    <a:pt x="506582" y="719247"/>
                    <a:pt x="516248" y="721118"/>
                    <a:pt x="523935" y="722603"/>
                  </a:cubicBezTo>
                  <a:cubicBezTo>
                    <a:pt x="528420" y="723469"/>
                    <a:pt x="532287" y="724211"/>
                    <a:pt x="534313" y="724675"/>
                  </a:cubicBezTo>
                  <a:close/>
                  <a:moveTo>
                    <a:pt x="763677" y="299716"/>
                  </a:moveTo>
                  <a:cubicBezTo>
                    <a:pt x="762518" y="301495"/>
                    <a:pt x="760306" y="303861"/>
                    <a:pt x="754336" y="304093"/>
                  </a:cubicBezTo>
                  <a:cubicBezTo>
                    <a:pt x="754243" y="304093"/>
                    <a:pt x="754150" y="304093"/>
                    <a:pt x="754058" y="304093"/>
                  </a:cubicBezTo>
                  <a:cubicBezTo>
                    <a:pt x="749154" y="304248"/>
                    <a:pt x="741097" y="295911"/>
                    <a:pt x="736287" y="290931"/>
                  </a:cubicBezTo>
                  <a:cubicBezTo>
                    <a:pt x="734756" y="289353"/>
                    <a:pt x="733317" y="287868"/>
                    <a:pt x="732018" y="286615"/>
                  </a:cubicBezTo>
                  <a:cubicBezTo>
                    <a:pt x="730951" y="285595"/>
                    <a:pt x="729884" y="284558"/>
                    <a:pt x="728801" y="283522"/>
                  </a:cubicBezTo>
                  <a:cubicBezTo>
                    <a:pt x="721223" y="276160"/>
                    <a:pt x="713397" y="268565"/>
                    <a:pt x="703668" y="263492"/>
                  </a:cubicBezTo>
                  <a:cubicBezTo>
                    <a:pt x="687367" y="254985"/>
                    <a:pt x="672813" y="258836"/>
                    <a:pt x="661940" y="263121"/>
                  </a:cubicBezTo>
                  <a:cubicBezTo>
                    <a:pt x="647464" y="268844"/>
                    <a:pt x="639298" y="279593"/>
                    <a:pt x="632168" y="290095"/>
                  </a:cubicBezTo>
                  <a:cubicBezTo>
                    <a:pt x="617614" y="311564"/>
                    <a:pt x="608319" y="335290"/>
                    <a:pt x="605257" y="358708"/>
                  </a:cubicBezTo>
                  <a:cubicBezTo>
                    <a:pt x="601715" y="385837"/>
                    <a:pt x="607190" y="408991"/>
                    <a:pt x="621512" y="427521"/>
                  </a:cubicBezTo>
                  <a:cubicBezTo>
                    <a:pt x="636127" y="446422"/>
                    <a:pt x="661353" y="453552"/>
                    <a:pt x="681629" y="459275"/>
                  </a:cubicBezTo>
                  <a:lnTo>
                    <a:pt x="684119" y="459986"/>
                  </a:lnTo>
                  <a:cubicBezTo>
                    <a:pt x="706205" y="466251"/>
                    <a:pt x="721254" y="476088"/>
                    <a:pt x="731430" y="490921"/>
                  </a:cubicBezTo>
                  <a:cubicBezTo>
                    <a:pt x="737107" y="499180"/>
                    <a:pt x="743045" y="517756"/>
                    <a:pt x="739318" y="525505"/>
                  </a:cubicBezTo>
                  <a:cubicBezTo>
                    <a:pt x="738576" y="527036"/>
                    <a:pt x="737261" y="528645"/>
                    <a:pt x="733163" y="528954"/>
                  </a:cubicBezTo>
                  <a:cubicBezTo>
                    <a:pt x="720125" y="529867"/>
                    <a:pt x="706097" y="524221"/>
                    <a:pt x="692579" y="518731"/>
                  </a:cubicBezTo>
                  <a:cubicBezTo>
                    <a:pt x="685434" y="515823"/>
                    <a:pt x="678041" y="512822"/>
                    <a:pt x="670725" y="510750"/>
                  </a:cubicBezTo>
                  <a:cubicBezTo>
                    <a:pt x="657440" y="507007"/>
                    <a:pt x="645794" y="505661"/>
                    <a:pt x="635091" y="506651"/>
                  </a:cubicBezTo>
                  <a:cubicBezTo>
                    <a:pt x="619981" y="508043"/>
                    <a:pt x="609541" y="515421"/>
                    <a:pt x="598420" y="524175"/>
                  </a:cubicBezTo>
                  <a:cubicBezTo>
                    <a:pt x="580356" y="538389"/>
                    <a:pt x="565508" y="560755"/>
                    <a:pt x="554280" y="590637"/>
                  </a:cubicBezTo>
                  <a:cubicBezTo>
                    <a:pt x="545340" y="614410"/>
                    <a:pt x="536664" y="639854"/>
                    <a:pt x="528497" y="666303"/>
                  </a:cubicBezTo>
                  <a:cubicBezTo>
                    <a:pt x="524538" y="679109"/>
                    <a:pt x="520579" y="692597"/>
                    <a:pt x="516681" y="706393"/>
                  </a:cubicBezTo>
                  <a:cubicBezTo>
                    <a:pt x="507989" y="704661"/>
                    <a:pt x="498663" y="702697"/>
                    <a:pt x="492121" y="700825"/>
                  </a:cubicBezTo>
                  <a:cubicBezTo>
                    <a:pt x="492028" y="700794"/>
                    <a:pt x="491935" y="700794"/>
                    <a:pt x="491843" y="700779"/>
                  </a:cubicBezTo>
                  <a:cubicBezTo>
                    <a:pt x="488796" y="695211"/>
                    <a:pt x="484945" y="690246"/>
                    <a:pt x="480336" y="685977"/>
                  </a:cubicBezTo>
                  <a:cubicBezTo>
                    <a:pt x="467885" y="674454"/>
                    <a:pt x="450671" y="668808"/>
                    <a:pt x="430580" y="669628"/>
                  </a:cubicBezTo>
                  <a:cubicBezTo>
                    <a:pt x="424549" y="669875"/>
                    <a:pt x="418703" y="671128"/>
                    <a:pt x="413150" y="673185"/>
                  </a:cubicBezTo>
                  <a:cubicBezTo>
                    <a:pt x="409995" y="672257"/>
                    <a:pt x="402834" y="669659"/>
                    <a:pt x="396385" y="667339"/>
                  </a:cubicBezTo>
                  <a:cubicBezTo>
                    <a:pt x="385667" y="663457"/>
                    <a:pt x="375567" y="659868"/>
                    <a:pt x="366643" y="656991"/>
                  </a:cubicBezTo>
                  <a:cubicBezTo>
                    <a:pt x="382279" y="566292"/>
                    <a:pt x="394590" y="449144"/>
                    <a:pt x="354688" y="341122"/>
                  </a:cubicBezTo>
                  <a:cubicBezTo>
                    <a:pt x="348022" y="323071"/>
                    <a:pt x="340351" y="305176"/>
                    <a:pt x="332927" y="287868"/>
                  </a:cubicBezTo>
                  <a:cubicBezTo>
                    <a:pt x="330436" y="282053"/>
                    <a:pt x="327947" y="276252"/>
                    <a:pt x="325487" y="270421"/>
                  </a:cubicBezTo>
                  <a:cubicBezTo>
                    <a:pt x="320709" y="259099"/>
                    <a:pt x="315682" y="247050"/>
                    <a:pt x="311289" y="235032"/>
                  </a:cubicBezTo>
                  <a:cubicBezTo>
                    <a:pt x="307933" y="225860"/>
                    <a:pt x="307392" y="218622"/>
                    <a:pt x="309851" y="215683"/>
                  </a:cubicBezTo>
                  <a:cubicBezTo>
                    <a:pt x="311769" y="213378"/>
                    <a:pt x="313981" y="212249"/>
                    <a:pt x="316796" y="212126"/>
                  </a:cubicBezTo>
                  <a:cubicBezTo>
                    <a:pt x="316796" y="212126"/>
                    <a:pt x="316796" y="212126"/>
                    <a:pt x="316796" y="212126"/>
                  </a:cubicBezTo>
                  <a:cubicBezTo>
                    <a:pt x="323492" y="211847"/>
                    <a:pt x="332045" y="217276"/>
                    <a:pt x="337164" y="222442"/>
                  </a:cubicBezTo>
                  <a:cubicBezTo>
                    <a:pt x="355678" y="241127"/>
                    <a:pt x="413831" y="330527"/>
                    <a:pt x="421904" y="355506"/>
                  </a:cubicBezTo>
                  <a:cubicBezTo>
                    <a:pt x="423698" y="361059"/>
                    <a:pt x="428292" y="361631"/>
                    <a:pt x="430735" y="361105"/>
                  </a:cubicBezTo>
                  <a:cubicBezTo>
                    <a:pt x="437108" y="359713"/>
                    <a:pt x="436628" y="353109"/>
                    <a:pt x="436427" y="350294"/>
                  </a:cubicBezTo>
                  <a:cubicBezTo>
                    <a:pt x="436272" y="348190"/>
                    <a:pt x="435978" y="345143"/>
                    <a:pt x="435561" y="341307"/>
                  </a:cubicBezTo>
                  <a:cubicBezTo>
                    <a:pt x="434741" y="333821"/>
                    <a:pt x="433488" y="323303"/>
                    <a:pt x="432019" y="311115"/>
                  </a:cubicBezTo>
                  <a:cubicBezTo>
                    <a:pt x="427596" y="274257"/>
                    <a:pt x="420899" y="218560"/>
                    <a:pt x="419723" y="187332"/>
                  </a:cubicBezTo>
                  <a:cubicBezTo>
                    <a:pt x="416955" y="112966"/>
                    <a:pt x="429699" y="82604"/>
                    <a:pt x="431168" y="79387"/>
                  </a:cubicBezTo>
                  <a:lnTo>
                    <a:pt x="432143" y="77221"/>
                  </a:lnTo>
                  <a:cubicBezTo>
                    <a:pt x="434726" y="71406"/>
                    <a:pt x="438639" y="62605"/>
                    <a:pt x="443510" y="61816"/>
                  </a:cubicBezTo>
                  <a:cubicBezTo>
                    <a:pt x="446805" y="61290"/>
                    <a:pt x="456842" y="59682"/>
                    <a:pt x="461776" y="84151"/>
                  </a:cubicBezTo>
                  <a:cubicBezTo>
                    <a:pt x="466447" y="107305"/>
                    <a:pt x="466710" y="131820"/>
                    <a:pt x="466586" y="157001"/>
                  </a:cubicBezTo>
                  <a:cubicBezTo>
                    <a:pt x="466463" y="181671"/>
                    <a:pt x="467421" y="204021"/>
                    <a:pt x="469679" y="229433"/>
                  </a:cubicBezTo>
                  <a:cubicBezTo>
                    <a:pt x="470484" y="238389"/>
                    <a:pt x="471381" y="252912"/>
                    <a:pt x="472247" y="266957"/>
                  </a:cubicBezTo>
                  <a:cubicBezTo>
                    <a:pt x="472881" y="277134"/>
                    <a:pt x="473468" y="286755"/>
                    <a:pt x="474010" y="294024"/>
                  </a:cubicBezTo>
                  <a:cubicBezTo>
                    <a:pt x="475000" y="307434"/>
                    <a:pt x="475387" y="312445"/>
                    <a:pt x="482331" y="312708"/>
                  </a:cubicBezTo>
                  <a:cubicBezTo>
                    <a:pt x="484821" y="312801"/>
                    <a:pt x="489229" y="311440"/>
                    <a:pt x="490018" y="305717"/>
                  </a:cubicBezTo>
                  <a:lnTo>
                    <a:pt x="490389" y="302995"/>
                  </a:lnTo>
                  <a:cubicBezTo>
                    <a:pt x="502653" y="214105"/>
                    <a:pt x="519450" y="92379"/>
                    <a:pt x="581531" y="24540"/>
                  </a:cubicBezTo>
                  <a:cubicBezTo>
                    <a:pt x="589357" y="15987"/>
                    <a:pt x="597229" y="12522"/>
                    <a:pt x="602086" y="15507"/>
                  </a:cubicBezTo>
                  <a:cubicBezTo>
                    <a:pt x="606834" y="18431"/>
                    <a:pt x="609371" y="28129"/>
                    <a:pt x="604746" y="40332"/>
                  </a:cubicBezTo>
                  <a:cubicBezTo>
                    <a:pt x="568431" y="135935"/>
                    <a:pt x="544072" y="233795"/>
                    <a:pt x="542680" y="289616"/>
                  </a:cubicBezTo>
                  <a:cubicBezTo>
                    <a:pt x="542525" y="296066"/>
                    <a:pt x="546887" y="298107"/>
                    <a:pt x="548217" y="298587"/>
                  </a:cubicBezTo>
                  <a:cubicBezTo>
                    <a:pt x="555765" y="301247"/>
                    <a:pt x="561441" y="294364"/>
                    <a:pt x="582011" y="267560"/>
                  </a:cubicBezTo>
                  <a:cubicBezTo>
                    <a:pt x="589048" y="258388"/>
                    <a:pt x="596317" y="248906"/>
                    <a:pt x="601545" y="243215"/>
                  </a:cubicBezTo>
                  <a:cubicBezTo>
                    <a:pt x="613454" y="230238"/>
                    <a:pt x="632555" y="213286"/>
                    <a:pt x="655878" y="206093"/>
                  </a:cubicBezTo>
                  <a:cubicBezTo>
                    <a:pt x="698394" y="192993"/>
                    <a:pt x="745242" y="225907"/>
                    <a:pt x="760708" y="263631"/>
                  </a:cubicBezTo>
                  <a:cubicBezTo>
                    <a:pt x="765781" y="275989"/>
                    <a:pt x="768395" y="292338"/>
                    <a:pt x="763616" y="299701"/>
                  </a:cubicBezTo>
                  <a:close/>
                </a:path>
              </a:pathLst>
            </a:custGeom>
            <a:solidFill>
              <a:srgbClr val="435269"/>
            </a:solidFill>
            <a:ln w="1545" cap="flat">
              <a:noFill/>
              <a:prstDash val="solid"/>
              <a:miter/>
            </a:ln>
          </p:spPr>
          <p:txBody>
            <a:bodyPr rtlCol="0" anchor="ctr"/>
            <a:lstStyle/>
            <a:p>
              <a:endParaRPr lang="aa-ET"/>
            </a:p>
          </p:txBody>
        </p:sp>
        <p:sp>
          <p:nvSpPr>
            <p:cNvPr id="43" name="Freeform 42">
              <a:extLst>
                <a:ext uri="{FF2B5EF4-FFF2-40B4-BE49-F238E27FC236}">
                  <a16:creationId xmlns:a16="http://schemas.microsoft.com/office/drawing/2014/main" id="{81EB5C5B-2E29-0666-E893-610551322C53}"/>
                </a:ext>
              </a:extLst>
            </p:cNvPr>
            <p:cNvSpPr/>
            <p:nvPr/>
          </p:nvSpPr>
          <p:spPr>
            <a:xfrm>
              <a:off x="3427179" y="4761965"/>
              <a:ext cx="80702" cy="36735"/>
            </a:xfrm>
            <a:custGeom>
              <a:avLst/>
              <a:gdLst>
                <a:gd name="connsiteX0" fmla="*/ 10274 w 80702"/>
                <a:gd name="connsiteY0" fmla="*/ 659 h 36735"/>
                <a:gd name="connsiteX1" fmla="*/ 3360 w 80702"/>
                <a:gd name="connsiteY1" fmla="*/ 1138 h 36735"/>
                <a:gd name="connsiteX2" fmla="*/ 654 w 80702"/>
                <a:gd name="connsiteY2" fmla="*/ 4216 h 36735"/>
                <a:gd name="connsiteX3" fmla="*/ 2618 w 80702"/>
                <a:gd name="connsiteY3" fmla="*/ 12785 h 36735"/>
                <a:gd name="connsiteX4" fmla="*/ 4211 w 80702"/>
                <a:gd name="connsiteY4" fmla="*/ 13821 h 36735"/>
                <a:gd name="connsiteX5" fmla="*/ 11387 w 80702"/>
                <a:gd name="connsiteY5" fmla="*/ 16977 h 36735"/>
                <a:gd name="connsiteX6" fmla="*/ 71644 w 80702"/>
                <a:gd name="connsiteY6" fmla="*/ 36512 h 36735"/>
                <a:gd name="connsiteX7" fmla="*/ 73747 w 80702"/>
                <a:gd name="connsiteY7" fmla="*/ 36728 h 36735"/>
                <a:gd name="connsiteX8" fmla="*/ 80475 w 80702"/>
                <a:gd name="connsiteY8" fmla="*/ 31284 h 36735"/>
                <a:gd name="connsiteX9" fmla="*/ 75248 w 80702"/>
                <a:gd name="connsiteY9" fmla="*/ 22468 h 36735"/>
                <a:gd name="connsiteX10" fmla="*/ 12408 w 80702"/>
                <a:gd name="connsiteY10" fmla="*/ 1587 h 36735"/>
                <a:gd name="connsiteX11" fmla="*/ 10258 w 80702"/>
                <a:gd name="connsiteY11" fmla="*/ 628 h 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702" h="36735">
                  <a:moveTo>
                    <a:pt x="10274" y="659"/>
                  </a:moveTo>
                  <a:cubicBezTo>
                    <a:pt x="7954" y="-408"/>
                    <a:pt x="5371" y="-130"/>
                    <a:pt x="3360" y="1138"/>
                  </a:cubicBezTo>
                  <a:cubicBezTo>
                    <a:pt x="2216" y="1865"/>
                    <a:pt x="1257" y="2902"/>
                    <a:pt x="654" y="4216"/>
                  </a:cubicBezTo>
                  <a:cubicBezTo>
                    <a:pt x="-738" y="7263"/>
                    <a:pt x="174" y="10743"/>
                    <a:pt x="2618" y="12785"/>
                  </a:cubicBezTo>
                  <a:cubicBezTo>
                    <a:pt x="3097" y="13187"/>
                    <a:pt x="3623" y="13543"/>
                    <a:pt x="4211" y="13821"/>
                  </a:cubicBezTo>
                  <a:cubicBezTo>
                    <a:pt x="6608" y="14920"/>
                    <a:pt x="8990" y="15956"/>
                    <a:pt x="11387" y="16977"/>
                  </a:cubicBezTo>
                  <a:cubicBezTo>
                    <a:pt x="32576" y="25979"/>
                    <a:pt x="53579" y="31887"/>
                    <a:pt x="71644" y="36512"/>
                  </a:cubicBezTo>
                  <a:cubicBezTo>
                    <a:pt x="72355" y="36697"/>
                    <a:pt x="73051" y="36759"/>
                    <a:pt x="73747" y="36728"/>
                  </a:cubicBezTo>
                  <a:cubicBezTo>
                    <a:pt x="76856" y="36605"/>
                    <a:pt x="79655" y="34455"/>
                    <a:pt x="80475" y="31284"/>
                  </a:cubicBezTo>
                  <a:cubicBezTo>
                    <a:pt x="81465" y="27417"/>
                    <a:pt x="79130" y="23458"/>
                    <a:pt x="75248" y="22468"/>
                  </a:cubicBezTo>
                  <a:cubicBezTo>
                    <a:pt x="56379" y="17642"/>
                    <a:pt x="34262" y="11378"/>
                    <a:pt x="12408" y="1587"/>
                  </a:cubicBezTo>
                  <a:cubicBezTo>
                    <a:pt x="11697" y="1262"/>
                    <a:pt x="10985" y="953"/>
                    <a:pt x="10258" y="628"/>
                  </a:cubicBezTo>
                  <a:close/>
                </a:path>
              </a:pathLst>
            </a:custGeom>
            <a:solidFill>
              <a:srgbClr val="435269"/>
            </a:solidFill>
            <a:ln w="1545" cap="flat">
              <a:noFill/>
              <a:prstDash val="solid"/>
              <a:miter/>
            </a:ln>
          </p:spPr>
          <p:txBody>
            <a:bodyPr rtlCol="0" anchor="ctr"/>
            <a:lstStyle/>
            <a:p>
              <a:endParaRPr lang="aa-ET"/>
            </a:p>
          </p:txBody>
        </p:sp>
        <p:sp>
          <p:nvSpPr>
            <p:cNvPr id="44" name="Freeform 43">
              <a:extLst>
                <a:ext uri="{FF2B5EF4-FFF2-40B4-BE49-F238E27FC236}">
                  <a16:creationId xmlns:a16="http://schemas.microsoft.com/office/drawing/2014/main" id="{526FDBC9-DFA0-7E68-EB6F-1B035F284314}"/>
                </a:ext>
              </a:extLst>
            </p:cNvPr>
            <p:cNvSpPr/>
            <p:nvPr/>
          </p:nvSpPr>
          <p:spPr>
            <a:xfrm>
              <a:off x="4377927" y="4709785"/>
              <a:ext cx="146977" cy="91698"/>
            </a:xfrm>
            <a:custGeom>
              <a:avLst/>
              <a:gdLst>
                <a:gd name="connsiteX0" fmla="*/ 135003 w 146977"/>
                <a:gd name="connsiteY0" fmla="*/ 1752 h 91698"/>
                <a:gd name="connsiteX1" fmla="*/ 62080 w 146977"/>
                <a:gd name="connsiteY1" fmla="*/ 49932 h 91698"/>
                <a:gd name="connsiteX2" fmla="*/ 46041 w 146977"/>
                <a:gd name="connsiteY2" fmla="*/ 58655 h 91698"/>
                <a:gd name="connsiteX3" fmla="*/ 4824 w 146977"/>
                <a:gd name="connsiteY3" fmla="*/ 77602 h 91698"/>
                <a:gd name="connsiteX4" fmla="*/ 416 w 146977"/>
                <a:gd name="connsiteY4" fmla="*/ 86867 h 91698"/>
                <a:gd name="connsiteX5" fmla="*/ 7546 w 146977"/>
                <a:gd name="connsiteY5" fmla="*/ 91693 h 91698"/>
                <a:gd name="connsiteX6" fmla="*/ 9680 w 146977"/>
                <a:gd name="connsiteY6" fmla="*/ 91275 h 91698"/>
                <a:gd name="connsiteX7" fmla="*/ 45314 w 146977"/>
                <a:gd name="connsiteY7" fmla="*/ 75391 h 91698"/>
                <a:gd name="connsiteX8" fmla="*/ 55414 w 146977"/>
                <a:gd name="connsiteY8" fmla="*/ 70147 h 91698"/>
                <a:gd name="connsiteX9" fmla="*/ 72551 w 146977"/>
                <a:gd name="connsiteY9" fmla="*/ 60712 h 91698"/>
                <a:gd name="connsiteX10" fmla="*/ 87475 w 146977"/>
                <a:gd name="connsiteY10" fmla="*/ 52004 h 91698"/>
                <a:gd name="connsiteX11" fmla="*/ 144453 w 146977"/>
                <a:gd name="connsiteY11" fmla="*/ 12749 h 91698"/>
                <a:gd name="connsiteX12" fmla="*/ 145227 w 146977"/>
                <a:gd name="connsiteY12" fmla="*/ 2525 h 91698"/>
                <a:gd name="connsiteX13" fmla="*/ 135003 w 146977"/>
                <a:gd name="connsiteY13" fmla="*/ 1752 h 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977" h="91698">
                  <a:moveTo>
                    <a:pt x="135003" y="1752"/>
                  </a:moveTo>
                  <a:cubicBezTo>
                    <a:pt x="119073" y="15424"/>
                    <a:pt x="90259" y="34109"/>
                    <a:pt x="62080" y="49932"/>
                  </a:cubicBezTo>
                  <a:cubicBezTo>
                    <a:pt x="56682" y="52963"/>
                    <a:pt x="51300" y="55887"/>
                    <a:pt x="46041" y="58655"/>
                  </a:cubicBezTo>
                  <a:cubicBezTo>
                    <a:pt x="30405" y="66884"/>
                    <a:pt x="15821" y="73689"/>
                    <a:pt x="4824" y="77602"/>
                  </a:cubicBezTo>
                  <a:cubicBezTo>
                    <a:pt x="1050" y="78948"/>
                    <a:pt x="-914" y="83078"/>
                    <a:pt x="416" y="86867"/>
                  </a:cubicBezTo>
                  <a:cubicBezTo>
                    <a:pt x="1499" y="89930"/>
                    <a:pt x="4453" y="91817"/>
                    <a:pt x="7546" y="91693"/>
                  </a:cubicBezTo>
                  <a:cubicBezTo>
                    <a:pt x="8257" y="91662"/>
                    <a:pt x="8969" y="91523"/>
                    <a:pt x="9680" y="91275"/>
                  </a:cubicBezTo>
                  <a:cubicBezTo>
                    <a:pt x="19548" y="87780"/>
                    <a:pt x="31921" y="82181"/>
                    <a:pt x="45314" y="75391"/>
                  </a:cubicBezTo>
                  <a:cubicBezTo>
                    <a:pt x="48624" y="73705"/>
                    <a:pt x="51996" y="71957"/>
                    <a:pt x="55414" y="70147"/>
                  </a:cubicBezTo>
                  <a:cubicBezTo>
                    <a:pt x="61059" y="67146"/>
                    <a:pt x="66797" y="63976"/>
                    <a:pt x="72551" y="60712"/>
                  </a:cubicBezTo>
                  <a:cubicBezTo>
                    <a:pt x="77546" y="57866"/>
                    <a:pt x="82542" y="54959"/>
                    <a:pt x="87475" y="52004"/>
                  </a:cubicBezTo>
                  <a:cubicBezTo>
                    <a:pt x="110041" y="38471"/>
                    <a:pt x="131214" y="24117"/>
                    <a:pt x="144453" y="12749"/>
                  </a:cubicBezTo>
                  <a:cubicBezTo>
                    <a:pt x="147485" y="10135"/>
                    <a:pt x="147840" y="5572"/>
                    <a:pt x="145227" y="2525"/>
                  </a:cubicBezTo>
                  <a:cubicBezTo>
                    <a:pt x="142613" y="-507"/>
                    <a:pt x="138035" y="-862"/>
                    <a:pt x="135003" y="1752"/>
                  </a:cubicBezTo>
                  <a:close/>
                </a:path>
              </a:pathLst>
            </a:custGeom>
            <a:solidFill>
              <a:srgbClr val="435269"/>
            </a:solidFill>
            <a:ln w="1545" cap="flat">
              <a:noFill/>
              <a:prstDash val="solid"/>
              <a:miter/>
            </a:ln>
          </p:spPr>
          <p:txBody>
            <a:bodyPr rtlCol="0" anchor="ctr"/>
            <a:lstStyle/>
            <a:p>
              <a:endParaRPr lang="aa-ET"/>
            </a:p>
          </p:txBody>
        </p:sp>
        <p:sp>
          <p:nvSpPr>
            <p:cNvPr id="45" name="Freeform 44">
              <a:extLst>
                <a:ext uri="{FF2B5EF4-FFF2-40B4-BE49-F238E27FC236}">
                  <a16:creationId xmlns:a16="http://schemas.microsoft.com/office/drawing/2014/main" id="{A200A7A7-8C82-36D1-BD81-93D41F421C40}"/>
                </a:ext>
              </a:extLst>
            </p:cNvPr>
            <p:cNvSpPr/>
            <p:nvPr/>
          </p:nvSpPr>
          <p:spPr>
            <a:xfrm>
              <a:off x="4332126" y="4723359"/>
              <a:ext cx="53706" cy="31831"/>
            </a:xfrm>
            <a:custGeom>
              <a:avLst/>
              <a:gdLst>
                <a:gd name="connsiteX0" fmla="*/ 52821 w 53706"/>
                <a:gd name="connsiteY0" fmla="*/ 3784 h 31831"/>
                <a:gd name="connsiteX1" fmla="*/ 42984 w 53706"/>
                <a:gd name="connsiteY1" fmla="*/ 876 h 31831"/>
                <a:gd name="connsiteX2" fmla="*/ 4968 w 53706"/>
                <a:gd name="connsiteY2" fmla="*/ 17704 h 31831"/>
                <a:gd name="connsiteX3" fmla="*/ 375 w 53706"/>
                <a:gd name="connsiteY3" fmla="*/ 26876 h 31831"/>
                <a:gd name="connsiteX4" fmla="*/ 1055 w 53706"/>
                <a:gd name="connsiteY4" fmla="*/ 28314 h 31831"/>
                <a:gd name="connsiteX5" fmla="*/ 7551 w 53706"/>
                <a:gd name="connsiteY5" fmla="*/ 31826 h 31831"/>
                <a:gd name="connsiteX6" fmla="*/ 9546 w 53706"/>
                <a:gd name="connsiteY6" fmla="*/ 31454 h 31831"/>
                <a:gd name="connsiteX7" fmla="*/ 15856 w 53706"/>
                <a:gd name="connsiteY7" fmla="*/ 29320 h 31831"/>
                <a:gd name="connsiteX8" fmla="*/ 49913 w 53706"/>
                <a:gd name="connsiteY8" fmla="*/ 13621 h 31831"/>
                <a:gd name="connsiteX9" fmla="*/ 52821 w 53706"/>
                <a:gd name="connsiteY9" fmla="*/ 3784 h 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06" h="31831">
                  <a:moveTo>
                    <a:pt x="52821" y="3784"/>
                  </a:moveTo>
                  <a:cubicBezTo>
                    <a:pt x="50903" y="273"/>
                    <a:pt x="46511" y="-1027"/>
                    <a:pt x="42984" y="876"/>
                  </a:cubicBezTo>
                  <a:cubicBezTo>
                    <a:pt x="26281" y="9955"/>
                    <a:pt x="22584" y="11842"/>
                    <a:pt x="4968" y="17704"/>
                  </a:cubicBezTo>
                  <a:cubicBezTo>
                    <a:pt x="1163" y="18972"/>
                    <a:pt x="-894" y="23071"/>
                    <a:pt x="375" y="26876"/>
                  </a:cubicBezTo>
                  <a:cubicBezTo>
                    <a:pt x="545" y="27402"/>
                    <a:pt x="792" y="27866"/>
                    <a:pt x="1055" y="28314"/>
                  </a:cubicBezTo>
                  <a:cubicBezTo>
                    <a:pt x="2416" y="30588"/>
                    <a:pt x="4922" y="31934"/>
                    <a:pt x="7551" y="31826"/>
                  </a:cubicBezTo>
                  <a:cubicBezTo>
                    <a:pt x="8216" y="31795"/>
                    <a:pt x="8881" y="31671"/>
                    <a:pt x="9546" y="31454"/>
                  </a:cubicBezTo>
                  <a:cubicBezTo>
                    <a:pt x="11850" y="30696"/>
                    <a:pt x="13923" y="29985"/>
                    <a:pt x="15856" y="29320"/>
                  </a:cubicBezTo>
                  <a:cubicBezTo>
                    <a:pt x="29575" y="24556"/>
                    <a:pt x="35034" y="21710"/>
                    <a:pt x="49913" y="13621"/>
                  </a:cubicBezTo>
                  <a:cubicBezTo>
                    <a:pt x="53439" y="11718"/>
                    <a:pt x="54738" y="7310"/>
                    <a:pt x="52821" y="3784"/>
                  </a:cubicBezTo>
                  <a:close/>
                </a:path>
              </a:pathLst>
            </a:custGeom>
            <a:solidFill>
              <a:srgbClr val="435269"/>
            </a:solidFill>
            <a:ln w="1545" cap="flat">
              <a:noFill/>
              <a:prstDash val="solid"/>
              <a:miter/>
            </a:ln>
          </p:spPr>
          <p:txBody>
            <a:bodyPr rtlCol="0" anchor="ctr"/>
            <a:lstStyle/>
            <a:p>
              <a:endParaRPr lang="aa-ET"/>
            </a:p>
          </p:txBody>
        </p:sp>
        <p:sp>
          <p:nvSpPr>
            <p:cNvPr id="46" name="Freeform 45">
              <a:extLst>
                <a:ext uri="{FF2B5EF4-FFF2-40B4-BE49-F238E27FC236}">
                  <a16:creationId xmlns:a16="http://schemas.microsoft.com/office/drawing/2014/main" id="{D283A149-78EA-A9A3-9567-AA6EAC674D3C}"/>
                </a:ext>
              </a:extLst>
            </p:cNvPr>
            <p:cNvSpPr/>
            <p:nvPr/>
          </p:nvSpPr>
          <p:spPr>
            <a:xfrm>
              <a:off x="3920332" y="3579150"/>
              <a:ext cx="800000" cy="1547941"/>
            </a:xfrm>
            <a:custGeom>
              <a:avLst/>
              <a:gdLst>
                <a:gd name="connsiteX0" fmla="*/ 799583 w 800000"/>
                <a:gd name="connsiteY0" fmla="*/ 1546163 h 1547941"/>
                <a:gd name="connsiteX1" fmla="*/ 743054 w 800000"/>
                <a:gd name="connsiteY1" fmla="*/ 1404794 h 1547941"/>
                <a:gd name="connsiteX2" fmla="*/ 699856 w 800000"/>
                <a:gd name="connsiteY2" fmla="*/ 1293245 h 1547941"/>
                <a:gd name="connsiteX3" fmla="*/ 653226 w 800000"/>
                <a:gd name="connsiteY3" fmla="*/ 1176344 h 1547941"/>
                <a:gd name="connsiteX4" fmla="*/ 652391 w 800000"/>
                <a:gd name="connsiteY4" fmla="*/ 1174209 h 1547941"/>
                <a:gd name="connsiteX5" fmla="*/ 665057 w 800000"/>
                <a:gd name="connsiteY5" fmla="*/ 1135805 h 1547941"/>
                <a:gd name="connsiteX6" fmla="*/ 636383 w 800000"/>
                <a:gd name="connsiteY6" fmla="*/ 1101498 h 1547941"/>
                <a:gd name="connsiteX7" fmla="*/ 634666 w 800000"/>
                <a:gd name="connsiteY7" fmla="*/ 1070038 h 1547941"/>
                <a:gd name="connsiteX8" fmla="*/ 615457 w 800000"/>
                <a:gd name="connsiteY8" fmla="*/ 1051957 h 1547941"/>
                <a:gd name="connsiteX9" fmla="*/ 620762 w 800000"/>
                <a:gd name="connsiteY9" fmla="*/ 1041146 h 1547941"/>
                <a:gd name="connsiteX10" fmla="*/ 617019 w 800000"/>
                <a:gd name="connsiteY10" fmla="*/ 995487 h 1547941"/>
                <a:gd name="connsiteX11" fmla="*/ 569398 w 800000"/>
                <a:gd name="connsiteY11" fmla="*/ 979602 h 1547941"/>
                <a:gd name="connsiteX12" fmla="*/ 565764 w 800000"/>
                <a:gd name="connsiteY12" fmla="*/ 979881 h 1547941"/>
                <a:gd name="connsiteX13" fmla="*/ 436559 w 800000"/>
                <a:gd name="connsiteY13" fmla="*/ 644104 h 1547941"/>
                <a:gd name="connsiteX14" fmla="*/ 402193 w 800000"/>
                <a:gd name="connsiteY14" fmla="*/ 399213 h 1547941"/>
                <a:gd name="connsiteX15" fmla="*/ 452953 w 800000"/>
                <a:gd name="connsiteY15" fmla="*/ 283736 h 1547941"/>
                <a:gd name="connsiteX16" fmla="*/ 460918 w 800000"/>
                <a:gd name="connsiteY16" fmla="*/ 268795 h 1547941"/>
                <a:gd name="connsiteX17" fmla="*/ 494449 w 800000"/>
                <a:gd name="connsiteY17" fmla="*/ 151523 h 1547941"/>
                <a:gd name="connsiteX18" fmla="*/ 476941 w 800000"/>
                <a:gd name="connsiteY18" fmla="*/ 130209 h 1547941"/>
                <a:gd name="connsiteX19" fmla="*/ 414504 w 800000"/>
                <a:gd name="connsiteY19" fmla="*/ 198388 h 1547941"/>
                <a:gd name="connsiteX20" fmla="*/ 370286 w 800000"/>
                <a:gd name="connsiteY20" fmla="*/ 267866 h 1547941"/>
                <a:gd name="connsiteX21" fmla="*/ 345726 w 800000"/>
                <a:gd name="connsiteY21" fmla="*/ 41381 h 1547941"/>
                <a:gd name="connsiteX22" fmla="*/ 290681 w 800000"/>
                <a:gd name="connsiteY22" fmla="*/ 7864 h 1547941"/>
                <a:gd name="connsiteX23" fmla="*/ 283365 w 800000"/>
                <a:gd name="connsiteY23" fmla="*/ 50615 h 1547941"/>
                <a:gd name="connsiteX24" fmla="*/ 296419 w 800000"/>
                <a:gd name="connsiteY24" fmla="*/ 214938 h 1547941"/>
                <a:gd name="connsiteX25" fmla="*/ 206266 w 800000"/>
                <a:gd name="connsiteY25" fmla="*/ 7013 h 1547941"/>
                <a:gd name="connsiteX26" fmla="*/ 169920 w 800000"/>
                <a:gd name="connsiteY26" fmla="*/ 3116 h 1547941"/>
                <a:gd name="connsiteX27" fmla="*/ 158630 w 800000"/>
                <a:gd name="connsiteY27" fmla="*/ 24383 h 1547941"/>
                <a:gd name="connsiteX28" fmla="*/ 173663 w 800000"/>
                <a:gd name="connsiteY28" fmla="*/ 73166 h 1547941"/>
                <a:gd name="connsiteX29" fmla="*/ 202879 w 800000"/>
                <a:gd name="connsiteY29" fmla="*/ 157447 h 1547941"/>
                <a:gd name="connsiteX30" fmla="*/ 201549 w 800000"/>
                <a:gd name="connsiteY30" fmla="*/ 266320 h 1547941"/>
                <a:gd name="connsiteX31" fmla="*/ 99441 w 800000"/>
                <a:gd name="connsiteY31" fmla="*/ 220135 h 1547941"/>
                <a:gd name="connsiteX32" fmla="*/ 18305 w 800000"/>
                <a:gd name="connsiteY32" fmla="*/ 288531 h 1547941"/>
                <a:gd name="connsiteX33" fmla="*/ 5050 w 800000"/>
                <a:gd name="connsiteY33" fmla="*/ 338799 h 1547941"/>
                <a:gd name="connsiteX34" fmla="*/ 34514 w 800000"/>
                <a:gd name="connsiteY34" fmla="*/ 354699 h 1547941"/>
                <a:gd name="connsiteX35" fmla="*/ 35550 w 800000"/>
                <a:gd name="connsiteY35" fmla="*/ 354668 h 1547941"/>
                <a:gd name="connsiteX36" fmla="*/ 81825 w 800000"/>
                <a:gd name="connsiteY36" fmla="*/ 328590 h 1547941"/>
                <a:gd name="connsiteX37" fmla="*/ 88073 w 800000"/>
                <a:gd name="connsiteY37" fmla="*/ 323084 h 1547941"/>
                <a:gd name="connsiteX38" fmla="*/ 90408 w 800000"/>
                <a:gd name="connsiteY38" fmla="*/ 321213 h 1547941"/>
                <a:gd name="connsiteX39" fmla="*/ 110391 w 800000"/>
                <a:gd name="connsiteY39" fmla="*/ 311669 h 1547941"/>
                <a:gd name="connsiteX40" fmla="*/ 136127 w 800000"/>
                <a:gd name="connsiteY40" fmla="*/ 335504 h 1547941"/>
                <a:gd name="connsiteX41" fmla="*/ 125996 w 800000"/>
                <a:gd name="connsiteY41" fmla="*/ 430503 h 1547941"/>
                <a:gd name="connsiteX42" fmla="*/ 81129 w 800000"/>
                <a:gd name="connsiteY42" fmla="*/ 457231 h 1547941"/>
                <a:gd name="connsiteX43" fmla="*/ 19852 w 800000"/>
                <a:gd name="connsiteY43" fmla="*/ 494677 h 1547941"/>
                <a:gd name="connsiteX44" fmla="*/ 7045 w 800000"/>
                <a:gd name="connsiteY44" fmla="*/ 559329 h 1547941"/>
                <a:gd name="connsiteX45" fmla="*/ 48247 w 800000"/>
                <a:gd name="connsiteY45" fmla="*/ 556823 h 1547941"/>
                <a:gd name="connsiteX46" fmla="*/ 84980 w 800000"/>
                <a:gd name="connsiteY46" fmla="*/ 542408 h 1547941"/>
                <a:gd name="connsiteX47" fmla="*/ 207303 w 800000"/>
                <a:gd name="connsiteY47" fmla="*/ 595398 h 1547941"/>
                <a:gd name="connsiteX48" fmla="*/ 285608 w 800000"/>
                <a:gd name="connsiteY48" fmla="*/ 815836 h 1547941"/>
                <a:gd name="connsiteX49" fmla="*/ 352500 w 800000"/>
                <a:gd name="connsiteY49" fmla="*/ 1071446 h 1547941"/>
                <a:gd name="connsiteX50" fmla="*/ 334713 w 800000"/>
                <a:gd name="connsiteY50" fmla="*/ 1086310 h 1547941"/>
                <a:gd name="connsiteX51" fmla="*/ 311174 w 800000"/>
                <a:gd name="connsiteY51" fmla="*/ 1146028 h 1547941"/>
                <a:gd name="connsiteX52" fmla="*/ 324459 w 800000"/>
                <a:gd name="connsiteY52" fmla="*/ 1178045 h 1547941"/>
                <a:gd name="connsiteX53" fmla="*/ 328945 w 800000"/>
                <a:gd name="connsiteY53" fmla="*/ 1180752 h 1547941"/>
                <a:gd name="connsiteX54" fmla="*/ 323640 w 800000"/>
                <a:gd name="connsiteY54" fmla="*/ 1198756 h 1547941"/>
                <a:gd name="connsiteX55" fmla="*/ 336848 w 800000"/>
                <a:gd name="connsiteY55" fmla="*/ 1234593 h 1547941"/>
                <a:gd name="connsiteX56" fmla="*/ 355794 w 800000"/>
                <a:gd name="connsiteY56" fmla="*/ 1245281 h 1547941"/>
                <a:gd name="connsiteX57" fmla="*/ 360883 w 800000"/>
                <a:gd name="connsiteY57" fmla="*/ 1285031 h 1547941"/>
                <a:gd name="connsiteX58" fmla="*/ 384329 w 800000"/>
                <a:gd name="connsiteY58" fmla="*/ 1298828 h 1547941"/>
                <a:gd name="connsiteX59" fmla="*/ 394151 w 800000"/>
                <a:gd name="connsiteY59" fmla="*/ 1357248 h 1547941"/>
                <a:gd name="connsiteX60" fmla="*/ 399362 w 800000"/>
                <a:gd name="connsiteY60" fmla="*/ 1389218 h 1547941"/>
                <a:gd name="connsiteX61" fmla="*/ 423567 w 800000"/>
                <a:gd name="connsiteY61" fmla="*/ 1547926 h 1547941"/>
                <a:gd name="connsiteX62" fmla="*/ 438183 w 800000"/>
                <a:gd name="connsiteY62" fmla="*/ 1547926 h 1547941"/>
                <a:gd name="connsiteX63" fmla="*/ 432089 w 800000"/>
                <a:gd name="connsiteY63" fmla="*/ 1503041 h 1547941"/>
                <a:gd name="connsiteX64" fmla="*/ 430604 w 800000"/>
                <a:gd name="connsiteY64" fmla="*/ 1492755 h 1547941"/>
                <a:gd name="connsiteX65" fmla="*/ 417303 w 800000"/>
                <a:gd name="connsiteY65" fmla="*/ 1408660 h 1547941"/>
                <a:gd name="connsiteX66" fmla="*/ 415664 w 800000"/>
                <a:gd name="connsiteY66" fmla="*/ 1398792 h 1547941"/>
                <a:gd name="connsiteX67" fmla="*/ 413669 w 800000"/>
                <a:gd name="connsiteY67" fmla="*/ 1386836 h 1547941"/>
                <a:gd name="connsiteX68" fmla="*/ 411566 w 800000"/>
                <a:gd name="connsiteY68" fmla="*/ 1374014 h 1547941"/>
                <a:gd name="connsiteX69" fmla="*/ 408487 w 800000"/>
                <a:gd name="connsiteY69" fmla="*/ 1354943 h 1547941"/>
                <a:gd name="connsiteX70" fmla="*/ 400940 w 800000"/>
                <a:gd name="connsiteY70" fmla="*/ 1309176 h 1547941"/>
                <a:gd name="connsiteX71" fmla="*/ 399254 w 800000"/>
                <a:gd name="connsiteY71" fmla="*/ 1299694 h 1547941"/>
                <a:gd name="connsiteX72" fmla="*/ 399780 w 800000"/>
                <a:gd name="connsiteY72" fmla="*/ 1299694 h 1547941"/>
                <a:gd name="connsiteX73" fmla="*/ 400894 w 800000"/>
                <a:gd name="connsiteY73" fmla="*/ 1299633 h 1547941"/>
                <a:gd name="connsiteX74" fmla="*/ 410823 w 800000"/>
                <a:gd name="connsiteY74" fmla="*/ 1298674 h 1547941"/>
                <a:gd name="connsiteX75" fmla="*/ 431378 w 800000"/>
                <a:gd name="connsiteY75" fmla="*/ 1294405 h 1547941"/>
                <a:gd name="connsiteX76" fmla="*/ 442421 w 800000"/>
                <a:gd name="connsiteY76" fmla="*/ 1291048 h 1547941"/>
                <a:gd name="connsiteX77" fmla="*/ 457485 w 800000"/>
                <a:gd name="connsiteY77" fmla="*/ 1285681 h 1547941"/>
                <a:gd name="connsiteX78" fmla="*/ 500682 w 800000"/>
                <a:gd name="connsiteY78" fmla="*/ 1268312 h 1547941"/>
                <a:gd name="connsiteX79" fmla="*/ 510812 w 800000"/>
                <a:gd name="connsiteY79" fmla="*/ 1263873 h 1547941"/>
                <a:gd name="connsiteX80" fmla="*/ 608683 w 800000"/>
                <a:gd name="connsiteY80" fmla="*/ 1210805 h 1547941"/>
                <a:gd name="connsiteX81" fmla="*/ 624892 w 800000"/>
                <a:gd name="connsiteY81" fmla="*/ 1199065 h 1547941"/>
                <a:gd name="connsiteX82" fmla="*/ 640466 w 800000"/>
                <a:gd name="connsiteY82" fmla="*/ 1186429 h 1547941"/>
                <a:gd name="connsiteX83" fmla="*/ 641069 w 800000"/>
                <a:gd name="connsiteY83" fmla="*/ 1185887 h 1547941"/>
                <a:gd name="connsiteX84" fmla="*/ 642786 w 800000"/>
                <a:gd name="connsiteY84" fmla="*/ 1190589 h 1547941"/>
                <a:gd name="connsiteX85" fmla="*/ 646730 w 800000"/>
                <a:gd name="connsiteY85" fmla="*/ 1200828 h 1547941"/>
                <a:gd name="connsiteX86" fmla="*/ 685024 w 800000"/>
                <a:gd name="connsiteY86" fmla="*/ 1295101 h 1547941"/>
                <a:gd name="connsiteX87" fmla="*/ 686293 w 800000"/>
                <a:gd name="connsiteY87" fmla="*/ 1298395 h 1547941"/>
                <a:gd name="connsiteX88" fmla="*/ 688875 w 800000"/>
                <a:gd name="connsiteY88" fmla="*/ 1305170 h 1547941"/>
                <a:gd name="connsiteX89" fmla="*/ 727866 w 800000"/>
                <a:gd name="connsiteY89" fmla="*/ 1405783 h 1547941"/>
                <a:gd name="connsiteX90" fmla="*/ 729536 w 800000"/>
                <a:gd name="connsiteY90" fmla="*/ 1410068 h 1547941"/>
                <a:gd name="connsiteX91" fmla="*/ 731856 w 800000"/>
                <a:gd name="connsiteY91" fmla="*/ 1415930 h 1547941"/>
                <a:gd name="connsiteX92" fmla="*/ 742311 w 800000"/>
                <a:gd name="connsiteY92" fmla="*/ 1442100 h 1547941"/>
                <a:gd name="connsiteX93" fmla="*/ 751467 w 800000"/>
                <a:gd name="connsiteY93" fmla="*/ 1464899 h 1547941"/>
                <a:gd name="connsiteX94" fmla="*/ 771790 w 800000"/>
                <a:gd name="connsiteY94" fmla="*/ 1515492 h 1547941"/>
                <a:gd name="connsiteX95" fmla="*/ 775873 w 800000"/>
                <a:gd name="connsiteY95" fmla="*/ 1525685 h 1547941"/>
                <a:gd name="connsiteX96" fmla="*/ 784720 w 800000"/>
                <a:gd name="connsiteY96" fmla="*/ 1547942 h 1547941"/>
                <a:gd name="connsiteX97" fmla="*/ 800000 w 800000"/>
                <a:gd name="connsiteY97" fmla="*/ 1547942 h 1547941"/>
                <a:gd name="connsiteX98" fmla="*/ 799583 w 800000"/>
                <a:gd name="connsiteY98" fmla="*/ 1546148 h 1547941"/>
                <a:gd name="connsiteX99" fmla="*/ 577735 w 800000"/>
                <a:gd name="connsiteY99" fmla="*/ 996260 h 1547941"/>
                <a:gd name="connsiteX100" fmla="*/ 576714 w 800000"/>
                <a:gd name="connsiteY100" fmla="*/ 1001241 h 1547941"/>
                <a:gd name="connsiteX101" fmla="*/ 575461 w 800000"/>
                <a:gd name="connsiteY101" fmla="*/ 1003066 h 1547941"/>
                <a:gd name="connsiteX102" fmla="*/ 571703 w 800000"/>
                <a:gd name="connsiteY102" fmla="*/ 994141 h 1547941"/>
                <a:gd name="connsiteX103" fmla="*/ 577719 w 800000"/>
                <a:gd name="connsiteY103" fmla="*/ 996245 h 1547941"/>
                <a:gd name="connsiteX104" fmla="*/ 299574 w 800000"/>
                <a:gd name="connsiteY104" fmla="*/ 811830 h 1547941"/>
                <a:gd name="connsiteX105" fmla="*/ 220031 w 800000"/>
                <a:gd name="connsiteY105" fmla="*/ 588423 h 1547941"/>
                <a:gd name="connsiteX106" fmla="*/ 83139 w 800000"/>
                <a:gd name="connsiteY106" fmla="*/ 528070 h 1547941"/>
                <a:gd name="connsiteX107" fmla="*/ 41365 w 800000"/>
                <a:gd name="connsiteY107" fmla="*/ 544110 h 1547941"/>
                <a:gd name="connsiteX108" fmla="*/ 18831 w 800000"/>
                <a:gd name="connsiteY108" fmla="*/ 550869 h 1547941"/>
                <a:gd name="connsiteX109" fmla="*/ 29317 w 800000"/>
                <a:gd name="connsiteY109" fmla="*/ 505736 h 1547941"/>
                <a:gd name="connsiteX110" fmla="*/ 87702 w 800000"/>
                <a:gd name="connsiteY110" fmla="*/ 470207 h 1547941"/>
                <a:gd name="connsiteX111" fmla="*/ 135539 w 800000"/>
                <a:gd name="connsiteY111" fmla="*/ 441485 h 1547941"/>
                <a:gd name="connsiteX112" fmla="*/ 148252 w 800000"/>
                <a:gd name="connsiteY112" fmla="*/ 327570 h 1547941"/>
                <a:gd name="connsiteX113" fmla="*/ 112634 w 800000"/>
                <a:gd name="connsiteY113" fmla="*/ 297378 h 1547941"/>
                <a:gd name="connsiteX114" fmla="*/ 81314 w 800000"/>
                <a:gd name="connsiteY114" fmla="*/ 309968 h 1547941"/>
                <a:gd name="connsiteX115" fmla="*/ 79072 w 800000"/>
                <a:gd name="connsiteY115" fmla="*/ 311762 h 1547941"/>
                <a:gd name="connsiteX116" fmla="*/ 72066 w 800000"/>
                <a:gd name="connsiteY116" fmla="*/ 317918 h 1547941"/>
                <a:gd name="connsiteX117" fmla="*/ 34359 w 800000"/>
                <a:gd name="connsiteY117" fmla="*/ 340237 h 1547941"/>
                <a:gd name="connsiteX118" fmla="*/ 17949 w 800000"/>
                <a:gd name="connsiteY118" fmla="*/ 332241 h 1547941"/>
                <a:gd name="connsiteX119" fmla="*/ 29966 w 800000"/>
                <a:gd name="connsiteY119" fmla="*/ 297192 h 1547941"/>
                <a:gd name="connsiteX120" fmla="*/ 101637 w 800000"/>
                <a:gd name="connsiteY120" fmla="*/ 234504 h 1547941"/>
                <a:gd name="connsiteX121" fmla="*/ 196213 w 800000"/>
                <a:gd name="connsiteY121" fmla="*/ 282282 h 1547941"/>
                <a:gd name="connsiteX122" fmla="*/ 207148 w 800000"/>
                <a:gd name="connsiteY122" fmla="*/ 285143 h 1547941"/>
                <a:gd name="connsiteX123" fmla="*/ 220480 w 800000"/>
                <a:gd name="connsiteY123" fmla="*/ 230421 h 1547941"/>
                <a:gd name="connsiteX124" fmla="*/ 217000 w 800000"/>
                <a:gd name="connsiteY124" fmla="*/ 154245 h 1547941"/>
                <a:gd name="connsiteX125" fmla="*/ 186964 w 800000"/>
                <a:gd name="connsiteY125" fmla="*/ 67459 h 1547941"/>
                <a:gd name="connsiteX126" fmla="*/ 173106 w 800000"/>
                <a:gd name="connsiteY126" fmla="*/ 24924 h 1547941"/>
                <a:gd name="connsiteX127" fmla="*/ 177174 w 800000"/>
                <a:gd name="connsiteY127" fmla="*/ 15690 h 1547941"/>
                <a:gd name="connsiteX128" fmla="*/ 199507 w 800000"/>
                <a:gd name="connsiteY128" fmla="*/ 19882 h 1547941"/>
                <a:gd name="connsiteX129" fmla="*/ 285376 w 800000"/>
                <a:gd name="connsiteY129" fmla="*/ 255647 h 1547941"/>
                <a:gd name="connsiteX130" fmla="*/ 291269 w 800000"/>
                <a:gd name="connsiteY130" fmla="*/ 267542 h 1547941"/>
                <a:gd name="connsiteX131" fmla="*/ 299621 w 800000"/>
                <a:gd name="connsiteY131" fmla="*/ 265840 h 1547941"/>
                <a:gd name="connsiteX132" fmla="*/ 313154 w 800000"/>
                <a:gd name="connsiteY132" fmla="*/ 185334 h 1547941"/>
                <a:gd name="connsiteX133" fmla="*/ 297100 w 800000"/>
                <a:gd name="connsiteY133" fmla="*/ 46037 h 1547941"/>
                <a:gd name="connsiteX134" fmla="*/ 296929 w 800000"/>
                <a:gd name="connsiteY134" fmla="*/ 20949 h 1547941"/>
                <a:gd name="connsiteX135" fmla="*/ 333507 w 800000"/>
                <a:gd name="connsiteY135" fmla="*/ 49254 h 1547941"/>
                <a:gd name="connsiteX136" fmla="*/ 352036 w 800000"/>
                <a:gd name="connsiteY136" fmla="*/ 280828 h 1547941"/>
                <a:gd name="connsiteX137" fmla="*/ 356861 w 800000"/>
                <a:gd name="connsiteY137" fmla="*/ 293124 h 1547941"/>
                <a:gd name="connsiteX138" fmla="*/ 388149 w 800000"/>
                <a:gd name="connsiteY138" fmla="*/ 268934 h 1547941"/>
                <a:gd name="connsiteX139" fmla="*/ 427495 w 800000"/>
                <a:gd name="connsiteY139" fmla="*/ 204776 h 1547941"/>
                <a:gd name="connsiteX140" fmla="*/ 475008 w 800000"/>
                <a:gd name="connsiteY140" fmla="*/ 144593 h 1547941"/>
                <a:gd name="connsiteX141" fmla="*/ 480174 w 800000"/>
                <a:gd name="connsiteY141" fmla="*/ 154291 h 1547941"/>
                <a:gd name="connsiteX142" fmla="*/ 447988 w 800000"/>
                <a:gd name="connsiteY142" fmla="*/ 262190 h 1547941"/>
                <a:gd name="connsiteX143" fmla="*/ 440163 w 800000"/>
                <a:gd name="connsiteY143" fmla="*/ 276853 h 1547941"/>
                <a:gd name="connsiteX144" fmla="*/ 388165 w 800000"/>
                <a:gd name="connsiteY144" fmla="*/ 395393 h 1547941"/>
                <a:gd name="connsiteX145" fmla="*/ 422624 w 800000"/>
                <a:gd name="connsiteY145" fmla="*/ 648265 h 1547941"/>
                <a:gd name="connsiteX146" fmla="*/ 554628 w 800000"/>
                <a:gd name="connsiteY146" fmla="*/ 990924 h 1547941"/>
                <a:gd name="connsiteX147" fmla="*/ 554628 w 800000"/>
                <a:gd name="connsiteY147" fmla="*/ 990986 h 1547941"/>
                <a:gd name="connsiteX148" fmla="*/ 554674 w 800000"/>
                <a:gd name="connsiteY148" fmla="*/ 991079 h 1547941"/>
                <a:gd name="connsiteX149" fmla="*/ 564233 w 800000"/>
                <a:gd name="connsiteY149" fmla="*/ 1013815 h 1547941"/>
                <a:gd name="connsiteX150" fmla="*/ 564233 w 800000"/>
                <a:gd name="connsiteY150" fmla="*/ 1013846 h 1547941"/>
                <a:gd name="connsiteX151" fmla="*/ 512034 w 800000"/>
                <a:gd name="connsiteY151" fmla="*/ 1048384 h 1547941"/>
                <a:gd name="connsiteX152" fmla="*/ 403616 w 800000"/>
                <a:gd name="connsiteY152" fmla="*/ 1099658 h 1547941"/>
                <a:gd name="connsiteX153" fmla="*/ 402780 w 800000"/>
                <a:gd name="connsiteY153" fmla="*/ 1099983 h 1547941"/>
                <a:gd name="connsiteX154" fmla="*/ 377122 w 800000"/>
                <a:gd name="connsiteY154" fmla="*/ 1109217 h 1547941"/>
                <a:gd name="connsiteX155" fmla="*/ 299528 w 800000"/>
                <a:gd name="connsiteY155" fmla="*/ 811815 h 1547941"/>
                <a:gd name="connsiteX156" fmla="*/ 345030 w 800000"/>
                <a:gd name="connsiteY156" fmla="*/ 1096611 h 1547941"/>
                <a:gd name="connsiteX157" fmla="*/ 345246 w 800000"/>
                <a:gd name="connsiteY157" fmla="*/ 1096394 h 1547941"/>
                <a:gd name="connsiteX158" fmla="*/ 356428 w 800000"/>
                <a:gd name="connsiteY158" fmla="*/ 1086619 h 1547941"/>
                <a:gd name="connsiteX159" fmla="*/ 362955 w 800000"/>
                <a:gd name="connsiteY159" fmla="*/ 1112140 h 1547941"/>
                <a:gd name="connsiteX160" fmla="*/ 343947 w 800000"/>
                <a:gd name="connsiteY160" fmla="*/ 1110841 h 1547941"/>
                <a:gd name="connsiteX161" fmla="*/ 338255 w 800000"/>
                <a:gd name="connsiteY161" fmla="*/ 1107469 h 1547941"/>
                <a:gd name="connsiteX162" fmla="*/ 345030 w 800000"/>
                <a:gd name="connsiteY162" fmla="*/ 1096611 h 1547941"/>
                <a:gd name="connsiteX163" fmla="*/ 640605 w 800000"/>
                <a:gd name="connsiteY163" fmla="*/ 1165486 h 1547941"/>
                <a:gd name="connsiteX164" fmla="*/ 630923 w 800000"/>
                <a:gd name="connsiteY164" fmla="*/ 1175215 h 1547941"/>
                <a:gd name="connsiteX165" fmla="*/ 614900 w 800000"/>
                <a:gd name="connsiteY165" fmla="*/ 1188315 h 1547941"/>
                <a:gd name="connsiteX166" fmla="*/ 602728 w 800000"/>
                <a:gd name="connsiteY166" fmla="*/ 1197256 h 1547941"/>
                <a:gd name="connsiteX167" fmla="*/ 600331 w 800000"/>
                <a:gd name="connsiteY167" fmla="*/ 1198957 h 1547941"/>
                <a:gd name="connsiteX168" fmla="*/ 511230 w 800000"/>
                <a:gd name="connsiteY168" fmla="*/ 1247818 h 1547941"/>
                <a:gd name="connsiteX169" fmla="*/ 501161 w 800000"/>
                <a:gd name="connsiteY169" fmla="*/ 1252318 h 1547941"/>
                <a:gd name="connsiteX170" fmla="*/ 437796 w 800000"/>
                <a:gd name="connsiteY170" fmla="*/ 1277329 h 1547941"/>
                <a:gd name="connsiteX171" fmla="*/ 413947 w 800000"/>
                <a:gd name="connsiteY171" fmla="*/ 1283500 h 1547941"/>
                <a:gd name="connsiteX172" fmla="*/ 377354 w 800000"/>
                <a:gd name="connsiteY172" fmla="*/ 1281273 h 1547941"/>
                <a:gd name="connsiteX173" fmla="*/ 373163 w 800000"/>
                <a:gd name="connsiteY173" fmla="*/ 1277236 h 1547941"/>
                <a:gd name="connsiteX174" fmla="*/ 370410 w 800000"/>
                <a:gd name="connsiteY174" fmla="*/ 1247849 h 1547941"/>
                <a:gd name="connsiteX175" fmla="*/ 384236 w 800000"/>
                <a:gd name="connsiteY175" fmla="*/ 1248111 h 1547941"/>
                <a:gd name="connsiteX176" fmla="*/ 400677 w 800000"/>
                <a:gd name="connsiteY176" fmla="*/ 1246395 h 1547941"/>
                <a:gd name="connsiteX177" fmla="*/ 410869 w 800000"/>
                <a:gd name="connsiteY177" fmla="*/ 1244307 h 1547941"/>
                <a:gd name="connsiteX178" fmla="*/ 433187 w 800000"/>
                <a:gd name="connsiteY178" fmla="*/ 1236233 h 1547941"/>
                <a:gd name="connsiteX179" fmla="*/ 436265 w 800000"/>
                <a:gd name="connsiteY179" fmla="*/ 1226457 h 1547941"/>
                <a:gd name="connsiteX180" fmla="*/ 426490 w 800000"/>
                <a:gd name="connsiteY180" fmla="*/ 1223380 h 1547941"/>
                <a:gd name="connsiteX181" fmla="*/ 410854 w 800000"/>
                <a:gd name="connsiteY181" fmla="*/ 1229334 h 1547941"/>
                <a:gd name="connsiteX182" fmla="*/ 400615 w 800000"/>
                <a:gd name="connsiteY182" fmla="*/ 1231670 h 1547941"/>
                <a:gd name="connsiteX183" fmla="*/ 347705 w 800000"/>
                <a:gd name="connsiteY183" fmla="*/ 1224911 h 1547941"/>
                <a:gd name="connsiteX184" fmla="*/ 338209 w 800000"/>
                <a:gd name="connsiteY184" fmla="*/ 1199699 h 1547941"/>
                <a:gd name="connsiteX185" fmla="*/ 342926 w 800000"/>
                <a:gd name="connsiteY185" fmla="*/ 1186073 h 1547941"/>
                <a:gd name="connsiteX186" fmla="*/ 365955 w 800000"/>
                <a:gd name="connsiteY186" fmla="*/ 1188099 h 1547941"/>
                <a:gd name="connsiteX187" fmla="*/ 389340 w 800000"/>
                <a:gd name="connsiteY187" fmla="*/ 1184990 h 1547941"/>
                <a:gd name="connsiteX188" fmla="*/ 394166 w 800000"/>
                <a:gd name="connsiteY188" fmla="*/ 1181371 h 1547941"/>
                <a:gd name="connsiteX189" fmla="*/ 394939 w 800000"/>
                <a:gd name="connsiteY189" fmla="*/ 1176406 h 1547941"/>
                <a:gd name="connsiteX190" fmla="*/ 390330 w 800000"/>
                <a:gd name="connsiteY190" fmla="*/ 1171116 h 1547941"/>
                <a:gd name="connsiteX191" fmla="*/ 386340 w 800000"/>
                <a:gd name="connsiteY191" fmla="*/ 1170807 h 1547941"/>
                <a:gd name="connsiteX192" fmla="*/ 386061 w 800000"/>
                <a:gd name="connsiteY192" fmla="*/ 1170869 h 1547941"/>
                <a:gd name="connsiteX193" fmla="*/ 335719 w 800000"/>
                <a:gd name="connsiteY193" fmla="*/ 1167914 h 1547941"/>
                <a:gd name="connsiteX194" fmla="*/ 332657 w 800000"/>
                <a:gd name="connsiteY194" fmla="*/ 1166074 h 1547941"/>
                <a:gd name="connsiteX195" fmla="*/ 325774 w 800000"/>
                <a:gd name="connsiteY195" fmla="*/ 1145781 h 1547941"/>
                <a:gd name="connsiteX196" fmla="*/ 329966 w 800000"/>
                <a:gd name="connsiteY196" fmla="*/ 1119750 h 1547941"/>
                <a:gd name="connsiteX197" fmla="*/ 339663 w 800000"/>
                <a:gd name="connsiteY197" fmla="*/ 1124699 h 1547941"/>
                <a:gd name="connsiteX198" fmla="*/ 359073 w 800000"/>
                <a:gd name="connsiteY198" fmla="*/ 1127066 h 1547941"/>
                <a:gd name="connsiteX199" fmla="*/ 401420 w 800000"/>
                <a:gd name="connsiteY199" fmla="*/ 1116208 h 1547941"/>
                <a:gd name="connsiteX200" fmla="*/ 408286 w 800000"/>
                <a:gd name="connsiteY200" fmla="*/ 1113485 h 1547941"/>
                <a:gd name="connsiteX201" fmla="*/ 409122 w 800000"/>
                <a:gd name="connsiteY201" fmla="*/ 1113145 h 1547941"/>
                <a:gd name="connsiteX202" fmla="*/ 411550 w 800000"/>
                <a:gd name="connsiteY202" fmla="*/ 1112155 h 1547941"/>
                <a:gd name="connsiteX203" fmla="*/ 507626 w 800000"/>
                <a:gd name="connsiteY203" fmla="*/ 1067363 h 1547941"/>
                <a:gd name="connsiteX204" fmla="*/ 519149 w 800000"/>
                <a:gd name="connsiteY204" fmla="*/ 1061098 h 1547941"/>
                <a:gd name="connsiteX205" fmla="*/ 532574 w 800000"/>
                <a:gd name="connsiteY205" fmla="*/ 1053380 h 1547941"/>
                <a:gd name="connsiteX206" fmla="*/ 589489 w 800000"/>
                <a:gd name="connsiteY206" fmla="*/ 1008232 h 1547941"/>
                <a:gd name="connsiteX207" fmla="*/ 592521 w 800000"/>
                <a:gd name="connsiteY207" fmla="*/ 995626 h 1547941"/>
                <a:gd name="connsiteX208" fmla="*/ 605574 w 800000"/>
                <a:gd name="connsiteY208" fmla="*/ 1004380 h 1547941"/>
                <a:gd name="connsiteX209" fmla="*/ 607291 w 800000"/>
                <a:gd name="connsiteY209" fmla="*/ 1035902 h 1547941"/>
                <a:gd name="connsiteX210" fmla="*/ 593835 w 800000"/>
                <a:gd name="connsiteY210" fmla="*/ 1056876 h 1547941"/>
                <a:gd name="connsiteX211" fmla="*/ 584370 w 800000"/>
                <a:gd name="connsiteY211" fmla="*/ 1066326 h 1547941"/>
                <a:gd name="connsiteX212" fmla="*/ 542812 w 800000"/>
                <a:gd name="connsiteY212" fmla="*/ 1094538 h 1547941"/>
                <a:gd name="connsiteX213" fmla="*/ 539905 w 800000"/>
                <a:gd name="connsiteY213" fmla="*/ 1104375 h 1547941"/>
                <a:gd name="connsiteX214" fmla="*/ 546570 w 800000"/>
                <a:gd name="connsiteY214" fmla="*/ 1108165 h 1547941"/>
                <a:gd name="connsiteX215" fmla="*/ 549725 w 800000"/>
                <a:gd name="connsiteY215" fmla="*/ 1107283 h 1547941"/>
                <a:gd name="connsiteX216" fmla="*/ 604028 w 800000"/>
                <a:gd name="connsiteY216" fmla="*/ 1067363 h 1547941"/>
                <a:gd name="connsiteX217" fmla="*/ 606595 w 800000"/>
                <a:gd name="connsiteY217" fmla="*/ 1064424 h 1547941"/>
                <a:gd name="connsiteX218" fmla="*/ 614730 w 800000"/>
                <a:gd name="connsiteY218" fmla="*/ 1067888 h 1547941"/>
                <a:gd name="connsiteX219" fmla="*/ 621520 w 800000"/>
                <a:gd name="connsiteY219" fmla="*/ 1076148 h 1547941"/>
                <a:gd name="connsiteX220" fmla="*/ 620314 w 800000"/>
                <a:gd name="connsiteY220" fmla="*/ 1102427 h 1547941"/>
                <a:gd name="connsiteX221" fmla="*/ 619942 w 800000"/>
                <a:gd name="connsiteY221" fmla="*/ 1109665 h 1547941"/>
                <a:gd name="connsiteX222" fmla="*/ 629176 w 800000"/>
                <a:gd name="connsiteY222" fmla="*/ 1114909 h 1547941"/>
                <a:gd name="connsiteX223" fmla="*/ 629949 w 800000"/>
                <a:gd name="connsiteY223" fmla="*/ 1115048 h 1547941"/>
                <a:gd name="connsiteX224" fmla="*/ 640157 w 800000"/>
                <a:gd name="connsiteY224" fmla="*/ 1118203 h 1547941"/>
                <a:gd name="connsiteX225" fmla="*/ 650643 w 800000"/>
                <a:gd name="connsiteY225" fmla="*/ 1137289 h 1547941"/>
                <a:gd name="connsiteX226" fmla="*/ 640621 w 800000"/>
                <a:gd name="connsiteY226" fmla="*/ 1165532 h 154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800000" h="1547941">
                  <a:moveTo>
                    <a:pt x="799583" y="1546163"/>
                  </a:moveTo>
                  <a:cubicBezTo>
                    <a:pt x="790968" y="1523906"/>
                    <a:pt x="751730" y="1427004"/>
                    <a:pt x="743054" y="1404794"/>
                  </a:cubicBezTo>
                  <a:cubicBezTo>
                    <a:pt x="728778" y="1368291"/>
                    <a:pt x="714023" y="1330536"/>
                    <a:pt x="699856" y="1293245"/>
                  </a:cubicBezTo>
                  <a:cubicBezTo>
                    <a:pt x="689015" y="1264708"/>
                    <a:pt x="655144" y="1185748"/>
                    <a:pt x="653226" y="1176344"/>
                  </a:cubicBezTo>
                  <a:cubicBezTo>
                    <a:pt x="653071" y="1175571"/>
                    <a:pt x="652762" y="1174875"/>
                    <a:pt x="652391" y="1174209"/>
                  </a:cubicBezTo>
                  <a:cubicBezTo>
                    <a:pt x="661778" y="1162779"/>
                    <a:pt x="666542" y="1150669"/>
                    <a:pt x="665057" y="1135805"/>
                  </a:cubicBezTo>
                  <a:cubicBezTo>
                    <a:pt x="662536" y="1110454"/>
                    <a:pt x="646374" y="1103803"/>
                    <a:pt x="636383" y="1101498"/>
                  </a:cubicBezTo>
                  <a:cubicBezTo>
                    <a:pt x="639554" y="1091306"/>
                    <a:pt x="639028" y="1079551"/>
                    <a:pt x="634666" y="1070038"/>
                  </a:cubicBezTo>
                  <a:cubicBezTo>
                    <a:pt x="630753" y="1061547"/>
                    <a:pt x="624072" y="1055314"/>
                    <a:pt x="615457" y="1051957"/>
                  </a:cubicBezTo>
                  <a:cubicBezTo>
                    <a:pt x="617561" y="1048400"/>
                    <a:pt x="619324" y="1044796"/>
                    <a:pt x="620762" y="1041146"/>
                  </a:cubicBezTo>
                  <a:cubicBezTo>
                    <a:pt x="627490" y="1023946"/>
                    <a:pt x="626129" y="1007304"/>
                    <a:pt x="617019" y="995487"/>
                  </a:cubicBezTo>
                  <a:cubicBezTo>
                    <a:pt x="607291" y="982866"/>
                    <a:pt x="590386" y="977251"/>
                    <a:pt x="569398" y="979602"/>
                  </a:cubicBezTo>
                  <a:cubicBezTo>
                    <a:pt x="568177" y="979633"/>
                    <a:pt x="566955" y="979726"/>
                    <a:pt x="565764" y="979881"/>
                  </a:cubicBezTo>
                  <a:cubicBezTo>
                    <a:pt x="536610" y="910046"/>
                    <a:pt x="462016" y="728988"/>
                    <a:pt x="436559" y="644104"/>
                  </a:cubicBezTo>
                  <a:cubicBezTo>
                    <a:pt x="392758" y="498002"/>
                    <a:pt x="393702" y="430287"/>
                    <a:pt x="402193" y="399213"/>
                  </a:cubicBezTo>
                  <a:cubicBezTo>
                    <a:pt x="414133" y="355565"/>
                    <a:pt x="438430" y="310602"/>
                    <a:pt x="452953" y="283736"/>
                  </a:cubicBezTo>
                  <a:cubicBezTo>
                    <a:pt x="456093" y="277920"/>
                    <a:pt x="458815" y="272909"/>
                    <a:pt x="460918" y="268795"/>
                  </a:cubicBezTo>
                  <a:cubicBezTo>
                    <a:pt x="484953" y="221960"/>
                    <a:pt x="498733" y="173734"/>
                    <a:pt x="494449" y="151523"/>
                  </a:cubicBezTo>
                  <a:cubicBezTo>
                    <a:pt x="491170" y="134571"/>
                    <a:pt x="482076" y="130890"/>
                    <a:pt x="476941" y="130209"/>
                  </a:cubicBezTo>
                  <a:cubicBezTo>
                    <a:pt x="466718" y="128848"/>
                    <a:pt x="445050" y="135901"/>
                    <a:pt x="414504" y="198388"/>
                  </a:cubicBezTo>
                  <a:cubicBezTo>
                    <a:pt x="398481" y="231148"/>
                    <a:pt x="381514" y="254812"/>
                    <a:pt x="370286" y="267866"/>
                  </a:cubicBezTo>
                  <a:cubicBezTo>
                    <a:pt x="400120" y="139783"/>
                    <a:pt x="359413" y="62618"/>
                    <a:pt x="345726" y="41381"/>
                  </a:cubicBezTo>
                  <a:cubicBezTo>
                    <a:pt x="328357" y="14438"/>
                    <a:pt x="305730" y="656"/>
                    <a:pt x="290681" y="7864"/>
                  </a:cubicBezTo>
                  <a:cubicBezTo>
                    <a:pt x="285098" y="10555"/>
                    <a:pt x="273189" y="20083"/>
                    <a:pt x="283365" y="50615"/>
                  </a:cubicBezTo>
                  <a:cubicBezTo>
                    <a:pt x="301770" y="105802"/>
                    <a:pt x="300796" y="172651"/>
                    <a:pt x="296419" y="214938"/>
                  </a:cubicBezTo>
                  <a:cubicBezTo>
                    <a:pt x="280210" y="75873"/>
                    <a:pt x="227099" y="17964"/>
                    <a:pt x="206266" y="7013"/>
                  </a:cubicBezTo>
                  <a:cubicBezTo>
                    <a:pt x="187583" y="-2808"/>
                    <a:pt x="176184" y="-519"/>
                    <a:pt x="169920" y="3116"/>
                  </a:cubicBezTo>
                  <a:cubicBezTo>
                    <a:pt x="162991" y="7137"/>
                    <a:pt x="158986" y="14685"/>
                    <a:pt x="158630" y="24383"/>
                  </a:cubicBezTo>
                  <a:cubicBezTo>
                    <a:pt x="158166" y="37174"/>
                    <a:pt x="164677" y="52270"/>
                    <a:pt x="173663" y="73166"/>
                  </a:cubicBezTo>
                  <a:cubicBezTo>
                    <a:pt x="183113" y="95114"/>
                    <a:pt x="194883" y="122429"/>
                    <a:pt x="202879" y="157447"/>
                  </a:cubicBezTo>
                  <a:cubicBezTo>
                    <a:pt x="210056" y="188814"/>
                    <a:pt x="206096" y="245779"/>
                    <a:pt x="201549" y="266320"/>
                  </a:cubicBezTo>
                  <a:cubicBezTo>
                    <a:pt x="178288" y="241835"/>
                    <a:pt x="132879" y="215015"/>
                    <a:pt x="99441" y="220135"/>
                  </a:cubicBezTo>
                  <a:cubicBezTo>
                    <a:pt x="77788" y="223476"/>
                    <a:pt x="47459" y="249043"/>
                    <a:pt x="18305" y="288531"/>
                  </a:cubicBezTo>
                  <a:cubicBezTo>
                    <a:pt x="3024" y="309226"/>
                    <a:pt x="-1430" y="326131"/>
                    <a:pt x="5050" y="338799"/>
                  </a:cubicBezTo>
                  <a:cubicBezTo>
                    <a:pt x="11577" y="351544"/>
                    <a:pt x="26641" y="354792"/>
                    <a:pt x="34514" y="354699"/>
                  </a:cubicBezTo>
                  <a:cubicBezTo>
                    <a:pt x="34869" y="354699"/>
                    <a:pt x="35209" y="354699"/>
                    <a:pt x="35550" y="354668"/>
                  </a:cubicBezTo>
                  <a:cubicBezTo>
                    <a:pt x="54063" y="353910"/>
                    <a:pt x="70735" y="338706"/>
                    <a:pt x="81825" y="328590"/>
                  </a:cubicBezTo>
                  <a:cubicBezTo>
                    <a:pt x="84299" y="326332"/>
                    <a:pt x="86434" y="324383"/>
                    <a:pt x="88073" y="323084"/>
                  </a:cubicBezTo>
                  <a:cubicBezTo>
                    <a:pt x="88846" y="322466"/>
                    <a:pt x="89620" y="321847"/>
                    <a:pt x="90408" y="321213"/>
                  </a:cubicBezTo>
                  <a:cubicBezTo>
                    <a:pt x="97152" y="315753"/>
                    <a:pt x="103524" y="310602"/>
                    <a:pt x="110391" y="311669"/>
                  </a:cubicBezTo>
                  <a:cubicBezTo>
                    <a:pt x="117799" y="312829"/>
                    <a:pt x="126460" y="320841"/>
                    <a:pt x="136127" y="335504"/>
                  </a:cubicBezTo>
                  <a:cubicBezTo>
                    <a:pt x="168714" y="384953"/>
                    <a:pt x="139900" y="418408"/>
                    <a:pt x="125996" y="430503"/>
                  </a:cubicBezTo>
                  <a:cubicBezTo>
                    <a:pt x="114814" y="440232"/>
                    <a:pt x="98451" y="448492"/>
                    <a:pt x="81129" y="457231"/>
                  </a:cubicBezTo>
                  <a:cubicBezTo>
                    <a:pt x="61131" y="467331"/>
                    <a:pt x="38457" y="478776"/>
                    <a:pt x="19852" y="494677"/>
                  </a:cubicBezTo>
                  <a:cubicBezTo>
                    <a:pt x="-7957" y="518449"/>
                    <a:pt x="-781" y="548502"/>
                    <a:pt x="7045" y="559329"/>
                  </a:cubicBezTo>
                  <a:cubicBezTo>
                    <a:pt x="17361" y="573605"/>
                    <a:pt x="33771" y="564681"/>
                    <a:pt x="48247" y="556823"/>
                  </a:cubicBezTo>
                  <a:cubicBezTo>
                    <a:pt x="59151" y="550900"/>
                    <a:pt x="71524" y="544171"/>
                    <a:pt x="84980" y="542408"/>
                  </a:cubicBezTo>
                  <a:cubicBezTo>
                    <a:pt x="171761" y="531055"/>
                    <a:pt x="188233" y="560876"/>
                    <a:pt x="207303" y="595398"/>
                  </a:cubicBezTo>
                  <a:cubicBezTo>
                    <a:pt x="220928" y="620053"/>
                    <a:pt x="258898" y="723884"/>
                    <a:pt x="285608" y="815836"/>
                  </a:cubicBezTo>
                  <a:cubicBezTo>
                    <a:pt x="295878" y="851209"/>
                    <a:pt x="333089" y="995703"/>
                    <a:pt x="352500" y="1071446"/>
                  </a:cubicBezTo>
                  <a:cubicBezTo>
                    <a:pt x="346731" y="1075483"/>
                    <a:pt x="340142" y="1080633"/>
                    <a:pt x="334713" y="1086310"/>
                  </a:cubicBezTo>
                  <a:cubicBezTo>
                    <a:pt x="318691" y="1098761"/>
                    <a:pt x="310741" y="1125612"/>
                    <a:pt x="311174" y="1146028"/>
                  </a:cubicBezTo>
                  <a:cubicBezTo>
                    <a:pt x="311499" y="1161140"/>
                    <a:pt x="316216" y="1172508"/>
                    <a:pt x="324459" y="1178045"/>
                  </a:cubicBezTo>
                  <a:cubicBezTo>
                    <a:pt x="325913" y="1179020"/>
                    <a:pt x="327398" y="1179917"/>
                    <a:pt x="328945" y="1180752"/>
                  </a:cubicBezTo>
                  <a:cubicBezTo>
                    <a:pt x="325913" y="1185965"/>
                    <a:pt x="324057" y="1192167"/>
                    <a:pt x="323640" y="1198756"/>
                  </a:cubicBezTo>
                  <a:cubicBezTo>
                    <a:pt x="322835" y="1211547"/>
                    <a:pt x="327537" y="1224261"/>
                    <a:pt x="336848" y="1234593"/>
                  </a:cubicBezTo>
                  <a:cubicBezTo>
                    <a:pt x="341410" y="1239651"/>
                    <a:pt x="348030" y="1243116"/>
                    <a:pt x="355794" y="1245281"/>
                  </a:cubicBezTo>
                  <a:cubicBezTo>
                    <a:pt x="351742" y="1257392"/>
                    <a:pt x="353412" y="1273416"/>
                    <a:pt x="360883" y="1285031"/>
                  </a:cubicBezTo>
                  <a:cubicBezTo>
                    <a:pt x="366079" y="1293121"/>
                    <a:pt x="374616" y="1297189"/>
                    <a:pt x="384329" y="1298828"/>
                  </a:cubicBezTo>
                  <a:cubicBezTo>
                    <a:pt x="387299" y="1314636"/>
                    <a:pt x="390779" y="1336274"/>
                    <a:pt x="394151" y="1357248"/>
                  </a:cubicBezTo>
                  <a:cubicBezTo>
                    <a:pt x="395929" y="1368291"/>
                    <a:pt x="397692" y="1379226"/>
                    <a:pt x="399362" y="1389218"/>
                  </a:cubicBezTo>
                  <a:cubicBezTo>
                    <a:pt x="407791" y="1439672"/>
                    <a:pt x="415788" y="1487574"/>
                    <a:pt x="423567" y="1547926"/>
                  </a:cubicBezTo>
                  <a:lnTo>
                    <a:pt x="438183" y="1547926"/>
                  </a:lnTo>
                  <a:cubicBezTo>
                    <a:pt x="436172" y="1532212"/>
                    <a:pt x="434131" y="1517332"/>
                    <a:pt x="432089" y="1503041"/>
                  </a:cubicBezTo>
                  <a:cubicBezTo>
                    <a:pt x="431594" y="1499576"/>
                    <a:pt x="431099" y="1496158"/>
                    <a:pt x="430604" y="1492755"/>
                  </a:cubicBezTo>
                  <a:cubicBezTo>
                    <a:pt x="426274" y="1463197"/>
                    <a:pt x="421850" y="1435991"/>
                    <a:pt x="417303" y="1408660"/>
                  </a:cubicBezTo>
                  <a:cubicBezTo>
                    <a:pt x="416762" y="1405381"/>
                    <a:pt x="416205" y="1402087"/>
                    <a:pt x="415664" y="1398792"/>
                  </a:cubicBezTo>
                  <a:cubicBezTo>
                    <a:pt x="414999" y="1394817"/>
                    <a:pt x="414334" y="1390842"/>
                    <a:pt x="413669" y="1386836"/>
                  </a:cubicBezTo>
                  <a:cubicBezTo>
                    <a:pt x="412973" y="1382706"/>
                    <a:pt x="412277" y="1378407"/>
                    <a:pt x="411566" y="1374014"/>
                  </a:cubicBezTo>
                  <a:cubicBezTo>
                    <a:pt x="410560" y="1367812"/>
                    <a:pt x="409524" y="1361393"/>
                    <a:pt x="408487" y="1354943"/>
                  </a:cubicBezTo>
                  <a:cubicBezTo>
                    <a:pt x="405951" y="1339166"/>
                    <a:pt x="403337" y="1323019"/>
                    <a:pt x="400940" y="1309176"/>
                  </a:cubicBezTo>
                  <a:cubicBezTo>
                    <a:pt x="400368" y="1305866"/>
                    <a:pt x="399796" y="1302695"/>
                    <a:pt x="399254" y="1299694"/>
                  </a:cubicBezTo>
                  <a:cubicBezTo>
                    <a:pt x="399424" y="1299694"/>
                    <a:pt x="399594" y="1299694"/>
                    <a:pt x="399780" y="1299694"/>
                  </a:cubicBezTo>
                  <a:cubicBezTo>
                    <a:pt x="400151" y="1299694"/>
                    <a:pt x="400522" y="1299648"/>
                    <a:pt x="400894" y="1299633"/>
                  </a:cubicBezTo>
                  <a:cubicBezTo>
                    <a:pt x="404234" y="1299462"/>
                    <a:pt x="407560" y="1299122"/>
                    <a:pt x="410823" y="1298674"/>
                  </a:cubicBezTo>
                  <a:cubicBezTo>
                    <a:pt x="418340" y="1297637"/>
                    <a:pt x="425470" y="1296013"/>
                    <a:pt x="431378" y="1294405"/>
                  </a:cubicBezTo>
                  <a:cubicBezTo>
                    <a:pt x="435925" y="1293167"/>
                    <a:pt x="439745" y="1291961"/>
                    <a:pt x="442421" y="1291048"/>
                  </a:cubicBezTo>
                  <a:cubicBezTo>
                    <a:pt x="446999" y="1289501"/>
                    <a:pt x="452072" y="1287692"/>
                    <a:pt x="457485" y="1285681"/>
                  </a:cubicBezTo>
                  <a:cubicBezTo>
                    <a:pt x="470229" y="1280964"/>
                    <a:pt x="485030" y="1275071"/>
                    <a:pt x="500682" y="1268312"/>
                  </a:cubicBezTo>
                  <a:cubicBezTo>
                    <a:pt x="504022" y="1266873"/>
                    <a:pt x="507410" y="1265388"/>
                    <a:pt x="510812" y="1263873"/>
                  </a:cubicBezTo>
                  <a:cubicBezTo>
                    <a:pt x="544947" y="1248668"/>
                    <a:pt x="581632" y="1229891"/>
                    <a:pt x="608683" y="1210805"/>
                  </a:cubicBezTo>
                  <a:cubicBezTo>
                    <a:pt x="614421" y="1206752"/>
                    <a:pt x="619850" y="1202855"/>
                    <a:pt x="624892" y="1199065"/>
                  </a:cubicBezTo>
                  <a:cubicBezTo>
                    <a:pt x="630598" y="1194781"/>
                    <a:pt x="635811" y="1190589"/>
                    <a:pt x="640466" y="1186429"/>
                  </a:cubicBezTo>
                  <a:cubicBezTo>
                    <a:pt x="640667" y="1186243"/>
                    <a:pt x="640868" y="1186073"/>
                    <a:pt x="641069" y="1185887"/>
                  </a:cubicBezTo>
                  <a:cubicBezTo>
                    <a:pt x="641564" y="1187295"/>
                    <a:pt x="642136" y="1188872"/>
                    <a:pt x="642786" y="1190589"/>
                  </a:cubicBezTo>
                  <a:cubicBezTo>
                    <a:pt x="643915" y="1193590"/>
                    <a:pt x="645245" y="1197054"/>
                    <a:pt x="646730" y="1200828"/>
                  </a:cubicBezTo>
                  <a:cubicBezTo>
                    <a:pt x="657479" y="1228159"/>
                    <a:pt x="676425" y="1272952"/>
                    <a:pt x="685024" y="1295101"/>
                  </a:cubicBezTo>
                  <a:cubicBezTo>
                    <a:pt x="685473" y="1296261"/>
                    <a:pt x="685906" y="1297359"/>
                    <a:pt x="686293" y="1298395"/>
                  </a:cubicBezTo>
                  <a:cubicBezTo>
                    <a:pt x="687143" y="1300653"/>
                    <a:pt x="688009" y="1302912"/>
                    <a:pt x="688875" y="1305170"/>
                  </a:cubicBezTo>
                  <a:cubicBezTo>
                    <a:pt x="701728" y="1338857"/>
                    <a:pt x="714967" y="1372792"/>
                    <a:pt x="727866" y="1405783"/>
                  </a:cubicBezTo>
                  <a:cubicBezTo>
                    <a:pt x="728423" y="1407206"/>
                    <a:pt x="728980" y="1408645"/>
                    <a:pt x="729536" y="1410068"/>
                  </a:cubicBezTo>
                  <a:cubicBezTo>
                    <a:pt x="730155" y="1411661"/>
                    <a:pt x="730944" y="1413641"/>
                    <a:pt x="731856" y="1415930"/>
                  </a:cubicBezTo>
                  <a:cubicBezTo>
                    <a:pt x="734439" y="1422441"/>
                    <a:pt x="738089" y="1431567"/>
                    <a:pt x="742311" y="1442100"/>
                  </a:cubicBezTo>
                  <a:cubicBezTo>
                    <a:pt x="745157" y="1449200"/>
                    <a:pt x="748266" y="1456918"/>
                    <a:pt x="751467" y="1464899"/>
                  </a:cubicBezTo>
                  <a:cubicBezTo>
                    <a:pt x="758288" y="1481866"/>
                    <a:pt x="765557" y="1499947"/>
                    <a:pt x="771790" y="1515492"/>
                  </a:cubicBezTo>
                  <a:cubicBezTo>
                    <a:pt x="773213" y="1519034"/>
                    <a:pt x="774574" y="1522452"/>
                    <a:pt x="775873" y="1525685"/>
                  </a:cubicBezTo>
                  <a:cubicBezTo>
                    <a:pt x="779539" y="1534841"/>
                    <a:pt x="782616" y="1542590"/>
                    <a:pt x="784720" y="1547942"/>
                  </a:cubicBezTo>
                  <a:lnTo>
                    <a:pt x="800000" y="1547942"/>
                  </a:lnTo>
                  <a:cubicBezTo>
                    <a:pt x="799939" y="1547338"/>
                    <a:pt x="799815" y="1546735"/>
                    <a:pt x="799583" y="1546148"/>
                  </a:cubicBezTo>
                  <a:close/>
                  <a:moveTo>
                    <a:pt x="577735" y="996260"/>
                  </a:moveTo>
                  <a:cubicBezTo>
                    <a:pt x="578709" y="997374"/>
                    <a:pt x="577193" y="1000359"/>
                    <a:pt x="576714" y="1001241"/>
                  </a:cubicBezTo>
                  <a:cubicBezTo>
                    <a:pt x="576420" y="1001766"/>
                    <a:pt x="576003" y="1002385"/>
                    <a:pt x="575461" y="1003066"/>
                  </a:cubicBezTo>
                  <a:cubicBezTo>
                    <a:pt x="574502" y="1000792"/>
                    <a:pt x="573234" y="997791"/>
                    <a:pt x="571703" y="994141"/>
                  </a:cubicBezTo>
                  <a:cubicBezTo>
                    <a:pt x="574425" y="994358"/>
                    <a:pt x="576760" y="995147"/>
                    <a:pt x="577719" y="996245"/>
                  </a:cubicBezTo>
                  <a:close/>
                  <a:moveTo>
                    <a:pt x="299574" y="811830"/>
                  </a:moveTo>
                  <a:cubicBezTo>
                    <a:pt x="272601" y="719012"/>
                    <a:pt x="234013" y="613712"/>
                    <a:pt x="220031" y="588423"/>
                  </a:cubicBezTo>
                  <a:cubicBezTo>
                    <a:pt x="196414" y="545687"/>
                    <a:pt x="172751" y="516330"/>
                    <a:pt x="83139" y="528070"/>
                  </a:cubicBezTo>
                  <a:cubicBezTo>
                    <a:pt x="67008" y="530189"/>
                    <a:pt x="52794" y="537907"/>
                    <a:pt x="41365" y="544110"/>
                  </a:cubicBezTo>
                  <a:cubicBezTo>
                    <a:pt x="26595" y="552137"/>
                    <a:pt x="21274" y="554225"/>
                    <a:pt x="18831" y="550869"/>
                  </a:cubicBezTo>
                  <a:cubicBezTo>
                    <a:pt x="18676" y="550652"/>
                    <a:pt x="4230" y="527188"/>
                    <a:pt x="29317" y="505736"/>
                  </a:cubicBezTo>
                  <a:cubicBezTo>
                    <a:pt x="46592" y="490964"/>
                    <a:pt x="67487" y="480416"/>
                    <a:pt x="87702" y="470207"/>
                  </a:cubicBezTo>
                  <a:cubicBezTo>
                    <a:pt x="105859" y="461051"/>
                    <a:pt x="122996" y="452389"/>
                    <a:pt x="135539" y="441485"/>
                  </a:cubicBezTo>
                  <a:cubicBezTo>
                    <a:pt x="148624" y="430101"/>
                    <a:pt x="188248" y="388232"/>
                    <a:pt x="148252" y="327570"/>
                  </a:cubicBezTo>
                  <a:cubicBezTo>
                    <a:pt x="135910" y="308839"/>
                    <a:pt x="124589" y="299234"/>
                    <a:pt x="112634" y="297378"/>
                  </a:cubicBezTo>
                  <a:cubicBezTo>
                    <a:pt x="99441" y="295336"/>
                    <a:pt x="89388" y="303441"/>
                    <a:pt x="81314" y="309968"/>
                  </a:cubicBezTo>
                  <a:lnTo>
                    <a:pt x="79072" y="311762"/>
                  </a:lnTo>
                  <a:cubicBezTo>
                    <a:pt x="77046" y="313371"/>
                    <a:pt x="74741" y="315474"/>
                    <a:pt x="72066" y="317918"/>
                  </a:cubicBezTo>
                  <a:cubicBezTo>
                    <a:pt x="62384" y="326750"/>
                    <a:pt x="47660" y="340113"/>
                    <a:pt x="34359" y="340237"/>
                  </a:cubicBezTo>
                  <a:cubicBezTo>
                    <a:pt x="29626" y="340299"/>
                    <a:pt x="20996" y="338165"/>
                    <a:pt x="17949" y="332241"/>
                  </a:cubicBezTo>
                  <a:cubicBezTo>
                    <a:pt x="14284" y="325095"/>
                    <a:pt x="18552" y="312644"/>
                    <a:pt x="29966" y="297192"/>
                  </a:cubicBezTo>
                  <a:cubicBezTo>
                    <a:pt x="61703" y="254194"/>
                    <a:pt x="88413" y="236546"/>
                    <a:pt x="101637" y="234504"/>
                  </a:cubicBezTo>
                  <a:cubicBezTo>
                    <a:pt x="125038" y="230900"/>
                    <a:pt x="171513" y="250976"/>
                    <a:pt x="196213" y="282282"/>
                  </a:cubicBezTo>
                  <a:cubicBezTo>
                    <a:pt x="199028" y="285855"/>
                    <a:pt x="203328" y="286968"/>
                    <a:pt x="207148" y="285143"/>
                  </a:cubicBezTo>
                  <a:cubicBezTo>
                    <a:pt x="210225" y="283674"/>
                    <a:pt x="217433" y="280225"/>
                    <a:pt x="220480" y="230421"/>
                  </a:cubicBezTo>
                  <a:cubicBezTo>
                    <a:pt x="222320" y="200275"/>
                    <a:pt x="221021" y="171800"/>
                    <a:pt x="217000" y="154245"/>
                  </a:cubicBezTo>
                  <a:cubicBezTo>
                    <a:pt x="208694" y="117928"/>
                    <a:pt x="196646" y="89948"/>
                    <a:pt x="186964" y="67459"/>
                  </a:cubicBezTo>
                  <a:cubicBezTo>
                    <a:pt x="179030" y="49022"/>
                    <a:pt x="172766" y="34468"/>
                    <a:pt x="173106" y="24924"/>
                  </a:cubicBezTo>
                  <a:cubicBezTo>
                    <a:pt x="173230" y="21723"/>
                    <a:pt x="174019" y="17515"/>
                    <a:pt x="177174" y="15690"/>
                  </a:cubicBezTo>
                  <a:cubicBezTo>
                    <a:pt x="181443" y="13216"/>
                    <a:pt x="189795" y="14778"/>
                    <a:pt x="199507" y="19882"/>
                  </a:cubicBezTo>
                  <a:cubicBezTo>
                    <a:pt x="223789" y="32642"/>
                    <a:pt x="276746" y="107070"/>
                    <a:pt x="285376" y="255647"/>
                  </a:cubicBezTo>
                  <a:cubicBezTo>
                    <a:pt x="285577" y="259066"/>
                    <a:pt x="285948" y="265438"/>
                    <a:pt x="291269" y="267542"/>
                  </a:cubicBezTo>
                  <a:cubicBezTo>
                    <a:pt x="294114" y="268671"/>
                    <a:pt x="297316" y="268021"/>
                    <a:pt x="299621" y="265840"/>
                  </a:cubicBezTo>
                  <a:cubicBezTo>
                    <a:pt x="307338" y="258540"/>
                    <a:pt x="312025" y="212587"/>
                    <a:pt x="313154" y="185334"/>
                  </a:cubicBezTo>
                  <a:cubicBezTo>
                    <a:pt x="314700" y="148383"/>
                    <a:pt x="313154" y="94217"/>
                    <a:pt x="297100" y="46037"/>
                  </a:cubicBezTo>
                  <a:cubicBezTo>
                    <a:pt x="292119" y="31127"/>
                    <a:pt x="293527" y="22573"/>
                    <a:pt x="296929" y="20949"/>
                  </a:cubicBezTo>
                  <a:cubicBezTo>
                    <a:pt x="301801" y="18614"/>
                    <a:pt x="317546" y="24491"/>
                    <a:pt x="333507" y="49254"/>
                  </a:cubicBezTo>
                  <a:cubicBezTo>
                    <a:pt x="346963" y="70119"/>
                    <a:pt x="388072" y="148491"/>
                    <a:pt x="352036" y="280828"/>
                  </a:cubicBezTo>
                  <a:cubicBezTo>
                    <a:pt x="349577" y="289876"/>
                    <a:pt x="355624" y="292660"/>
                    <a:pt x="356861" y="293124"/>
                  </a:cubicBezTo>
                  <a:cubicBezTo>
                    <a:pt x="360233" y="294393"/>
                    <a:pt x="366512" y="296744"/>
                    <a:pt x="388149" y="268934"/>
                  </a:cubicBezTo>
                  <a:cubicBezTo>
                    <a:pt x="396176" y="258617"/>
                    <a:pt x="411967" y="236546"/>
                    <a:pt x="427495" y="204776"/>
                  </a:cubicBezTo>
                  <a:cubicBezTo>
                    <a:pt x="449736" y="159287"/>
                    <a:pt x="468389" y="143743"/>
                    <a:pt x="475008" y="144593"/>
                  </a:cubicBezTo>
                  <a:cubicBezTo>
                    <a:pt x="477096" y="144872"/>
                    <a:pt x="479076" y="148584"/>
                    <a:pt x="480174" y="154291"/>
                  </a:cubicBezTo>
                  <a:cubicBezTo>
                    <a:pt x="483251" y="170207"/>
                    <a:pt x="473013" y="213438"/>
                    <a:pt x="447988" y="262190"/>
                  </a:cubicBezTo>
                  <a:cubicBezTo>
                    <a:pt x="445947" y="266165"/>
                    <a:pt x="443271" y="271115"/>
                    <a:pt x="440163" y="276853"/>
                  </a:cubicBezTo>
                  <a:cubicBezTo>
                    <a:pt x="425346" y="304261"/>
                    <a:pt x="400553" y="350136"/>
                    <a:pt x="388165" y="395393"/>
                  </a:cubicBezTo>
                  <a:cubicBezTo>
                    <a:pt x="371863" y="455003"/>
                    <a:pt x="397909" y="565810"/>
                    <a:pt x="422624" y="648265"/>
                  </a:cubicBezTo>
                  <a:cubicBezTo>
                    <a:pt x="448947" y="736088"/>
                    <a:pt x="527206" y="925374"/>
                    <a:pt x="554628" y="990924"/>
                  </a:cubicBezTo>
                  <a:cubicBezTo>
                    <a:pt x="554628" y="990939"/>
                    <a:pt x="554628" y="990955"/>
                    <a:pt x="554628" y="990986"/>
                  </a:cubicBezTo>
                  <a:cubicBezTo>
                    <a:pt x="554628" y="991017"/>
                    <a:pt x="554659" y="991048"/>
                    <a:pt x="554674" y="991079"/>
                  </a:cubicBezTo>
                  <a:cubicBezTo>
                    <a:pt x="560521" y="1005045"/>
                    <a:pt x="564047" y="1013367"/>
                    <a:pt x="564233" y="1013815"/>
                  </a:cubicBezTo>
                  <a:cubicBezTo>
                    <a:pt x="564233" y="1013815"/>
                    <a:pt x="564233" y="1013831"/>
                    <a:pt x="564233" y="1013846"/>
                  </a:cubicBezTo>
                  <a:cubicBezTo>
                    <a:pt x="553236" y="1022987"/>
                    <a:pt x="535481" y="1035407"/>
                    <a:pt x="512034" y="1048384"/>
                  </a:cubicBezTo>
                  <a:cubicBezTo>
                    <a:pt x="477560" y="1067455"/>
                    <a:pt x="442096" y="1084237"/>
                    <a:pt x="403616" y="1099658"/>
                  </a:cubicBezTo>
                  <a:lnTo>
                    <a:pt x="402780" y="1099983"/>
                  </a:lnTo>
                  <a:cubicBezTo>
                    <a:pt x="394815" y="1103184"/>
                    <a:pt x="386000" y="1106711"/>
                    <a:pt x="377122" y="1109217"/>
                  </a:cubicBezTo>
                  <a:cubicBezTo>
                    <a:pt x="367579" y="1071879"/>
                    <a:pt x="312458" y="856314"/>
                    <a:pt x="299528" y="811815"/>
                  </a:cubicBezTo>
                  <a:close/>
                  <a:moveTo>
                    <a:pt x="345030" y="1096611"/>
                  </a:moveTo>
                  <a:cubicBezTo>
                    <a:pt x="345030" y="1096611"/>
                    <a:pt x="345169" y="1096472"/>
                    <a:pt x="345246" y="1096394"/>
                  </a:cubicBezTo>
                  <a:cubicBezTo>
                    <a:pt x="348154" y="1093394"/>
                    <a:pt x="351912" y="1090068"/>
                    <a:pt x="356428" y="1086619"/>
                  </a:cubicBezTo>
                  <a:cubicBezTo>
                    <a:pt x="359305" y="1097879"/>
                    <a:pt x="361563" y="1106696"/>
                    <a:pt x="362955" y="1112140"/>
                  </a:cubicBezTo>
                  <a:cubicBezTo>
                    <a:pt x="356320" y="1112913"/>
                    <a:pt x="349870" y="1112697"/>
                    <a:pt x="343947" y="1110841"/>
                  </a:cubicBezTo>
                  <a:cubicBezTo>
                    <a:pt x="339941" y="1109588"/>
                    <a:pt x="338348" y="1108134"/>
                    <a:pt x="338255" y="1107469"/>
                  </a:cubicBezTo>
                  <a:cubicBezTo>
                    <a:pt x="337961" y="1105381"/>
                    <a:pt x="340374" y="1101452"/>
                    <a:pt x="345030" y="1096611"/>
                  </a:cubicBezTo>
                  <a:close/>
                  <a:moveTo>
                    <a:pt x="640605" y="1165486"/>
                  </a:moveTo>
                  <a:cubicBezTo>
                    <a:pt x="638007" y="1168502"/>
                    <a:pt x="634821" y="1171719"/>
                    <a:pt x="630923" y="1175215"/>
                  </a:cubicBezTo>
                  <a:cubicBezTo>
                    <a:pt x="626531" y="1179175"/>
                    <a:pt x="621241" y="1183505"/>
                    <a:pt x="614900" y="1188315"/>
                  </a:cubicBezTo>
                  <a:cubicBezTo>
                    <a:pt x="611219" y="1191115"/>
                    <a:pt x="607152" y="1194085"/>
                    <a:pt x="602728" y="1197256"/>
                  </a:cubicBezTo>
                  <a:cubicBezTo>
                    <a:pt x="601939" y="1197828"/>
                    <a:pt x="601151" y="1198385"/>
                    <a:pt x="600331" y="1198957"/>
                  </a:cubicBezTo>
                  <a:cubicBezTo>
                    <a:pt x="575693" y="1216342"/>
                    <a:pt x="542719" y="1233511"/>
                    <a:pt x="511230" y="1247818"/>
                  </a:cubicBezTo>
                  <a:cubicBezTo>
                    <a:pt x="507843" y="1249349"/>
                    <a:pt x="504487" y="1250849"/>
                    <a:pt x="501161" y="1252318"/>
                  </a:cubicBezTo>
                  <a:cubicBezTo>
                    <a:pt x="476941" y="1262975"/>
                    <a:pt x="454268" y="1271730"/>
                    <a:pt x="437796" y="1277329"/>
                  </a:cubicBezTo>
                  <a:cubicBezTo>
                    <a:pt x="430094" y="1279943"/>
                    <a:pt x="421881" y="1282093"/>
                    <a:pt x="413947" y="1283500"/>
                  </a:cubicBezTo>
                  <a:cubicBezTo>
                    <a:pt x="398991" y="1286145"/>
                    <a:pt x="385025" y="1286083"/>
                    <a:pt x="377354" y="1281273"/>
                  </a:cubicBezTo>
                  <a:cubicBezTo>
                    <a:pt x="375606" y="1280175"/>
                    <a:pt x="374183" y="1278845"/>
                    <a:pt x="373163" y="1277236"/>
                  </a:cubicBezTo>
                  <a:cubicBezTo>
                    <a:pt x="367208" y="1267971"/>
                    <a:pt x="366976" y="1255118"/>
                    <a:pt x="370410" y="1247849"/>
                  </a:cubicBezTo>
                  <a:cubicBezTo>
                    <a:pt x="374895" y="1248220"/>
                    <a:pt x="379535" y="1248297"/>
                    <a:pt x="384236" y="1248111"/>
                  </a:cubicBezTo>
                  <a:cubicBezTo>
                    <a:pt x="389727" y="1247879"/>
                    <a:pt x="395264" y="1247292"/>
                    <a:pt x="400677" y="1246395"/>
                  </a:cubicBezTo>
                  <a:cubicBezTo>
                    <a:pt x="404142" y="1245822"/>
                    <a:pt x="407560" y="1245126"/>
                    <a:pt x="410869" y="1244307"/>
                  </a:cubicBezTo>
                  <a:cubicBezTo>
                    <a:pt x="419252" y="1242249"/>
                    <a:pt x="426970" y="1239481"/>
                    <a:pt x="433187" y="1236233"/>
                  </a:cubicBezTo>
                  <a:cubicBezTo>
                    <a:pt x="436744" y="1234377"/>
                    <a:pt x="438121" y="1229999"/>
                    <a:pt x="436265" y="1226457"/>
                  </a:cubicBezTo>
                  <a:cubicBezTo>
                    <a:pt x="434409" y="1222900"/>
                    <a:pt x="430032" y="1221524"/>
                    <a:pt x="426490" y="1223380"/>
                  </a:cubicBezTo>
                  <a:cubicBezTo>
                    <a:pt x="421974" y="1225731"/>
                    <a:pt x="416623" y="1227741"/>
                    <a:pt x="410854" y="1229334"/>
                  </a:cubicBezTo>
                  <a:cubicBezTo>
                    <a:pt x="407544" y="1230247"/>
                    <a:pt x="404111" y="1231036"/>
                    <a:pt x="400615" y="1231670"/>
                  </a:cubicBezTo>
                  <a:cubicBezTo>
                    <a:pt x="379396" y="1235537"/>
                    <a:pt x="355980" y="1234098"/>
                    <a:pt x="347705" y="1224911"/>
                  </a:cubicBezTo>
                  <a:cubicBezTo>
                    <a:pt x="341024" y="1217502"/>
                    <a:pt x="337652" y="1208547"/>
                    <a:pt x="338209" y="1199699"/>
                  </a:cubicBezTo>
                  <a:cubicBezTo>
                    <a:pt x="338534" y="1194472"/>
                    <a:pt x="340250" y="1189630"/>
                    <a:pt x="342926" y="1186073"/>
                  </a:cubicBezTo>
                  <a:cubicBezTo>
                    <a:pt x="349855" y="1187774"/>
                    <a:pt x="357495" y="1188439"/>
                    <a:pt x="365955" y="1188099"/>
                  </a:cubicBezTo>
                  <a:cubicBezTo>
                    <a:pt x="373163" y="1187805"/>
                    <a:pt x="380958" y="1186769"/>
                    <a:pt x="389340" y="1184990"/>
                  </a:cubicBezTo>
                  <a:cubicBezTo>
                    <a:pt x="391490" y="1184542"/>
                    <a:pt x="393191" y="1183149"/>
                    <a:pt x="394166" y="1181371"/>
                  </a:cubicBezTo>
                  <a:cubicBezTo>
                    <a:pt x="394970" y="1179901"/>
                    <a:pt x="395310" y="1178169"/>
                    <a:pt x="394939" y="1176406"/>
                  </a:cubicBezTo>
                  <a:cubicBezTo>
                    <a:pt x="394398" y="1173869"/>
                    <a:pt x="392604" y="1171951"/>
                    <a:pt x="390330" y="1171116"/>
                  </a:cubicBezTo>
                  <a:cubicBezTo>
                    <a:pt x="389093" y="1170652"/>
                    <a:pt x="387716" y="1170513"/>
                    <a:pt x="386340" y="1170807"/>
                  </a:cubicBezTo>
                  <a:cubicBezTo>
                    <a:pt x="386247" y="1170822"/>
                    <a:pt x="386154" y="1170838"/>
                    <a:pt x="386061" y="1170869"/>
                  </a:cubicBezTo>
                  <a:cubicBezTo>
                    <a:pt x="364239" y="1175462"/>
                    <a:pt x="347721" y="1174488"/>
                    <a:pt x="335719" y="1167914"/>
                  </a:cubicBezTo>
                  <a:cubicBezTo>
                    <a:pt x="334667" y="1167342"/>
                    <a:pt x="333646" y="1166739"/>
                    <a:pt x="332657" y="1166074"/>
                  </a:cubicBezTo>
                  <a:cubicBezTo>
                    <a:pt x="328558" y="1163321"/>
                    <a:pt x="325991" y="1155726"/>
                    <a:pt x="325774" y="1145781"/>
                  </a:cubicBezTo>
                  <a:cubicBezTo>
                    <a:pt x="325588" y="1137042"/>
                    <a:pt x="327182" y="1127885"/>
                    <a:pt x="329966" y="1119750"/>
                  </a:cubicBezTo>
                  <a:cubicBezTo>
                    <a:pt x="332270" y="1121637"/>
                    <a:pt x="335409" y="1123354"/>
                    <a:pt x="339663" y="1124699"/>
                  </a:cubicBezTo>
                  <a:cubicBezTo>
                    <a:pt x="345988" y="1126694"/>
                    <a:pt x="352515" y="1127344"/>
                    <a:pt x="359073" y="1127066"/>
                  </a:cubicBezTo>
                  <a:cubicBezTo>
                    <a:pt x="373596" y="1126462"/>
                    <a:pt x="388289" y="1121358"/>
                    <a:pt x="401420" y="1116208"/>
                  </a:cubicBezTo>
                  <a:cubicBezTo>
                    <a:pt x="403755" y="1115295"/>
                    <a:pt x="406059" y="1114367"/>
                    <a:pt x="408286" y="1113485"/>
                  </a:cubicBezTo>
                  <a:lnTo>
                    <a:pt x="409122" y="1113145"/>
                  </a:lnTo>
                  <a:cubicBezTo>
                    <a:pt x="409941" y="1112820"/>
                    <a:pt x="410746" y="1112480"/>
                    <a:pt x="411550" y="1112155"/>
                  </a:cubicBezTo>
                  <a:cubicBezTo>
                    <a:pt x="445390" y="1098498"/>
                    <a:pt x="476972" y="1083773"/>
                    <a:pt x="507626" y="1067363"/>
                  </a:cubicBezTo>
                  <a:cubicBezTo>
                    <a:pt x="511477" y="1065306"/>
                    <a:pt x="515328" y="1063217"/>
                    <a:pt x="519149" y="1061098"/>
                  </a:cubicBezTo>
                  <a:cubicBezTo>
                    <a:pt x="523742" y="1058562"/>
                    <a:pt x="528227" y="1055979"/>
                    <a:pt x="532574" y="1053380"/>
                  </a:cubicBezTo>
                  <a:cubicBezTo>
                    <a:pt x="561310" y="1036212"/>
                    <a:pt x="583875" y="1018471"/>
                    <a:pt x="589489" y="1008232"/>
                  </a:cubicBezTo>
                  <a:cubicBezTo>
                    <a:pt x="592227" y="1003236"/>
                    <a:pt x="592861" y="999013"/>
                    <a:pt x="592521" y="995626"/>
                  </a:cubicBezTo>
                  <a:cubicBezTo>
                    <a:pt x="598026" y="997405"/>
                    <a:pt x="602465" y="1000344"/>
                    <a:pt x="605574" y="1004380"/>
                  </a:cubicBezTo>
                  <a:cubicBezTo>
                    <a:pt x="611590" y="1012176"/>
                    <a:pt x="612194" y="1023374"/>
                    <a:pt x="607291" y="1035902"/>
                  </a:cubicBezTo>
                  <a:cubicBezTo>
                    <a:pt x="604553" y="1042924"/>
                    <a:pt x="600037" y="1049916"/>
                    <a:pt x="593835" y="1056876"/>
                  </a:cubicBezTo>
                  <a:cubicBezTo>
                    <a:pt x="591020" y="1060031"/>
                    <a:pt x="587881" y="1063187"/>
                    <a:pt x="584370" y="1066326"/>
                  </a:cubicBezTo>
                  <a:cubicBezTo>
                    <a:pt x="573714" y="1075854"/>
                    <a:pt x="559840" y="1085273"/>
                    <a:pt x="542812" y="1094538"/>
                  </a:cubicBezTo>
                  <a:cubicBezTo>
                    <a:pt x="539301" y="1096456"/>
                    <a:pt x="538002" y="1100849"/>
                    <a:pt x="539905" y="1104375"/>
                  </a:cubicBezTo>
                  <a:cubicBezTo>
                    <a:pt x="541265" y="1106881"/>
                    <a:pt x="543895" y="1108273"/>
                    <a:pt x="546570" y="1108165"/>
                  </a:cubicBezTo>
                  <a:cubicBezTo>
                    <a:pt x="547638" y="1108118"/>
                    <a:pt x="548720" y="1107840"/>
                    <a:pt x="549725" y="1107283"/>
                  </a:cubicBezTo>
                  <a:cubicBezTo>
                    <a:pt x="573605" y="1094306"/>
                    <a:pt x="591593" y="1081097"/>
                    <a:pt x="604028" y="1067363"/>
                  </a:cubicBezTo>
                  <a:cubicBezTo>
                    <a:pt x="604909" y="1066388"/>
                    <a:pt x="605775" y="1065398"/>
                    <a:pt x="606595" y="1064424"/>
                  </a:cubicBezTo>
                  <a:cubicBezTo>
                    <a:pt x="609704" y="1065120"/>
                    <a:pt x="612426" y="1066280"/>
                    <a:pt x="614730" y="1067888"/>
                  </a:cubicBezTo>
                  <a:cubicBezTo>
                    <a:pt x="617638" y="1069930"/>
                    <a:pt x="619927" y="1072668"/>
                    <a:pt x="621520" y="1076148"/>
                  </a:cubicBezTo>
                  <a:cubicBezTo>
                    <a:pt x="625185" y="1084113"/>
                    <a:pt x="624690" y="1094925"/>
                    <a:pt x="620314" y="1102427"/>
                  </a:cubicBezTo>
                  <a:cubicBezTo>
                    <a:pt x="619014" y="1104669"/>
                    <a:pt x="618859" y="1107361"/>
                    <a:pt x="619942" y="1109665"/>
                  </a:cubicBezTo>
                  <a:cubicBezTo>
                    <a:pt x="621798" y="1113656"/>
                    <a:pt x="625727" y="1114321"/>
                    <a:pt x="629176" y="1114909"/>
                  </a:cubicBezTo>
                  <a:cubicBezTo>
                    <a:pt x="629439" y="1114955"/>
                    <a:pt x="629686" y="1115001"/>
                    <a:pt x="629949" y="1115048"/>
                  </a:cubicBezTo>
                  <a:cubicBezTo>
                    <a:pt x="633089" y="1115589"/>
                    <a:pt x="636770" y="1116316"/>
                    <a:pt x="640157" y="1118203"/>
                  </a:cubicBezTo>
                  <a:cubicBezTo>
                    <a:pt x="645168" y="1120987"/>
                    <a:pt x="649545" y="1126308"/>
                    <a:pt x="650643" y="1137289"/>
                  </a:cubicBezTo>
                  <a:cubicBezTo>
                    <a:pt x="651571" y="1146632"/>
                    <a:pt x="649885" y="1154767"/>
                    <a:pt x="640621" y="1165532"/>
                  </a:cubicBezTo>
                  <a:close/>
                </a:path>
              </a:pathLst>
            </a:custGeom>
            <a:solidFill>
              <a:srgbClr val="435269"/>
            </a:solidFill>
            <a:ln w="1545" cap="flat">
              <a:noFill/>
              <a:prstDash val="solid"/>
              <a:miter/>
            </a:ln>
          </p:spPr>
          <p:txBody>
            <a:bodyPr rtlCol="0" anchor="ctr"/>
            <a:lstStyle/>
            <a:p>
              <a:endParaRPr lang="aa-ET"/>
            </a:p>
          </p:txBody>
        </p:sp>
        <p:sp>
          <p:nvSpPr>
            <p:cNvPr id="47" name="Freeform 46">
              <a:extLst>
                <a:ext uri="{FF2B5EF4-FFF2-40B4-BE49-F238E27FC236}">
                  <a16:creationId xmlns:a16="http://schemas.microsoft.com/office/drawing/2014/main" id="{992CB946-BC91-72B5-47E6-DC2DFDB854E1}"/>
                </a:ext>
              </a:extLst>
            </p:cNvPr>
            <p:cNvSpPr/>
            <p:nvPr/>
          </p:nvSpPr>
          <p:spPr>
            <a:xfrm>
              <a:off x="3497516" y="4318442"/>
              <a:ext cx="58515" cy="63403"/>
            </a:xfrm>
            <a:custGeom>
              <a:avLst/>
              <a:gdLst>
                <a:gd name="connsiteX0" fmla="*/ 4725 w 58515"/>
                <a:gd name="connsiteY0" fmla="*/ 53328 h 63403"/>
                <a:gd name="connsiteX1" fmla="*/ 25434 w 58515"/>
                <a:gd name="connsiteY1" fmla="*/ 58726 h 63403"/>
                <a:gd name="connsiteX2" fmla="*/ 43406 w 58515"/>
                <a:gd name="connsiteY2" fmla="*/ 63118 h 63403"/>
                <a:gd name="connsiteX3" fmla="*/ 45726 w 58515"/>
                <a:gd name="connsiteY3" fmla="*/ 63397 h 63403"/>
                <a:gd name="connsiteX4" fmla="*/ 52113 w 58515"/>
                <a:gd name="connsiteY4" fmla="*/ 58896 h 63403"/>
                <a:gd name="connsiteX5" fmla="*/ 53490 w 58515"/>
                <a:gd name="connsiteY5" fmla="*/ 55184 h 63403"/>
                <a:gd name="connsiteX6" fmla="*/ 58470 w 58515"/>
                <a:gd name="connsiteY6" fmla="*/ 8055 h 63403"/>
                <a:gd name="connsiteX7" fmla="*/ 52067 w 58515"/>
                <a:gd name="connsiteY7" fmla="*/ 43 h 63403"/>
                <a:gd name="connsiteX8" fmla="*/ 44071 w 58515"/>
                <a:gd name="connsiteY8" fmla="*/ 6447 h 63403"/>
                <a:gd name="connsiteX9" fmla="*/ 39694 w 58515"/>
                <a:gd name="connsiteY9" fmla="*/ 47141 h 63403"/>
                <a:gd name="connsiteX10" fmla="*/ 28604 w 58515"/>
                <a:gd name="connsiteY10" fmla="*/ 44573 h 63403"/>
                <a:gd name="connsiteX11" fmla="*/ 9782 w 58515"/>
                <a:gd name="connsiteY11" fmla="*/ 39732 h 63403"/>
                <a:gd name="connsiteX12" fmla="*/ 456 w 58515"/>
                <a:gd name="connsiteY12" fmla="*/ 43986 h 63403"/>
                <a:gd name="connsiteX13" fmla="*/ 4709 w 58515"/>
                <a:gd name="connsiteY13" fmla="*/ 53312 h 6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15" h="63403">
                  <a:moveTo>
                    <a:pt x="4725" y="53328"/>
                  </a:moveTo>
                  <a:cubicBezTo>
                    <a:pt x="9767" y="55199"/>
                    <a:pt x="17376" y="56916"/>
                    <a:pt x="25434" y="58726"/>
                  </a:cubicBezTo>
                  <a:cubicBezTo>
                    <a:pt x="31682" y="60118"/>
                    <a:pt x="38132" y="61572"/>
                    <a:pt x="43406" y="63118"/>
                  </a:cubicBezTo>
                  <a:cubicBezTo>
                    <a:pt x="44179" y="63350"/>
                    <a:pt x="44968" y="63428"/>
                    <a:pt x="45726" y="63397"/>
                  </a:cubicBezTo>
                  <a:cubicBezTo>
                    <a:pt x="48510" y="63288"/>
                    <a:pt x="51030" y="61556"/>
                    <a:pt x="52113" y="58896"/>
                  </a:cubicBezTo>
                  <a:cubicBezTo>
                    <a:pt x="52887" y="57844"/>
                    <a:pt x="53381" y="56576"/>
                    <a:pt x="53490" y="55184"/>
                  </a:cubicBezTo>
                  <a:cubicBezTo>
                    <a:pt x="54093" y="47481"/>
                    <a:pt x="58423" y="8442"/>
                    <a:pt x="58470" y="8055"/>
                  </a:cubicBezTo>
                  <a:cubicBezTo>
                    <a:pt x="58918" y="4080"/>
                    <a:pt x="56042" y="492"/>
                    <a:pt x="52067" y="43"/>
                  </a:cubicBezTo>
                  <a:cubicBezTo>
                    <a:pt x="48107" y="-390"/>
                    <a:pt x="44504" y="2472"/>
                    <a:pt x="44071" y="6447"/>
                  </a:cubicBezTo>
                  <a:cubicBezTo>
                    <a:pt x="43932" y="7777"/>
                    <a:pt x="41070" y="33499"/>
                    <a:pt x="39694" y="47141"/>
                  </a:cubicBezTo>
                  <a:cubicBezTo>
                    <a:pt x="36075" y="46259"/>
                    <a:pt x="32301" y="45408"/>
                    <a:pt x="28604" y="44573"/>
                  </a:cubicBezTo>
                  <a:cubicBezTo>
                    <a:pt x="21382" y="42949"/>
                    <a:pt x="13896" y="41263"/>
                    <a:pt x="9782" y="39732"/>
                  </a:cubicBezTo>
                  <a:cubicBezTo>
                    <a:pt x="6039" y="38340"/>
                    <a:pt x="1863" y="40242"/>
                    <a:pt x="456" y="43986"/>
                  </a:cubicBezTo>
                  <a:cubicBezTo>
                    <a:pt x="-936" y="47729"/>
                    <a:pt x="966" y="51905"/>
                    <a:pt x="4709" y="53312"/>
                  </a:cubicBezTo>
                  <a:close/>
                </a:path>
              </a:pathLst>
            </a:custGeom>
            <a:solidFill>
              <a:srgbClr val="435269"/>
            </a:solidFill>
            <a:ln w="1545" cap="flat">
              <a:noFill/>
              <a:prstDash val="solid"/>
              <a:miter/>
            </a:ln>
          </p:spPr>
          <p:txBody>
            <a:bodyPr rtlCol="0" anchor="ctr"/>
            <a:lstStyle/>
            <a:p>
              <a:endParaRPr lang="aa-ET"/>
            </a:p>
          </p:txBody>
        </p:sp>
        <p:sp>
          <p:nvSpPr>
            <p:cNvPr id="48" name="Freeform 47">
              <a:extLst>
                <a:ext uri="{FF2B5EF4-FFF2-40B4-BE49-F238E27FC236}">
                  <a16:creationId xmlns:a16="http://schemas.microsoft.com/office/drawing/2014/main" id="{0A153148-C070-3AD3-D4CE-A49F5E3371C9}"/>
                </a:ext>
              </a:extLst>
            </p:cNvPr>
            <p:cNvSpPr/>
            <p:nvPr/>
          </p:nvSpPr>
          <p:spPr>
            <a:xfrm>
              <a:off x="1496391" y="3772605"/>
              <a:ext cx="1582244" cy="1354502"/>
            </a:xfrm>
            <a:custGeom>
              <a:avLst/>
              <a:gdLst>
                <a:gd name="connsiteX0" fmla="*/ 1353576 w 1582244"/>
                <a:gd name="connsiteY0" fmla="*/ 960864 h 1354502"/>
                <a:gd name="connsiteX1" fmla="*/ 1306930 w 1582244"/>
                <a:gd name="connsiteY1" fmla="*/ 881703 h 1354502"/>
                <a:gd name="connsiteX2" fmla="*/ 1266130 w 1582244"/>
                <a:gd name="connsiteY2" fmla="*/ 812967 h 1354502"/>
                <a:gd name="connsiteX3" fmla="*/ 1176178 w 1582244"/>
                <a:gd name="connsiteY3" fmla="*/ 660461 h 1354502"/>
                <a:gd name="connsiteX4" fmla="*/ 1135533 w 1582244"/>
                <a:gd name="connsiteY4" fmla="*/ 623959 h 1354502"/>
                <a:gd name="connsiteX5" fmla="*/ 1135517 w 1582244"/>
                <a:gd name="connsiteY5" fmla="*/ 623866 h 1354502"/>
                <a:gd name="connsiteX6" fmla="*/ 1088036 w 1582244"/>
                <a:gd name="connsiteY6" fmla="*/ 533228 h 1354502"/>
                <a:gd name="connsiteX7" fmla="*/ 1048875 w 1582244"/>
                <a:gd name="connsiteY7" fmla="*/ 495906 h 1354502"/>
                <a:gd name="connsiteX8" fmla="*/ 1019891 w 1582244"/>
                <a:gd name="connsiteY8" fmla="*/ 498644 h 1354502"/>
                <a:gd name="connsiteX9" fmla="*/ 985371 w 1582244"/>
                <a:gd name="connsiteY9" fmla="*/ 290348 h 1354502"/>
                <a:gd name="connsiteX10" fmla="*/ 1004348 w 1582244"/>
                <a:gd name="connsiteY10" fmla="*/ 175242 h 1354502"/>
                <a:gd name="connsiteX11" fmla="*/ 1006003 w 1582244"/>
                <a:gd name="connsiteY11" fmla="*/ 133929 h 1354502"/>
                <a:gd name="connsiteX12" fmla="*/ 980081 w 1582244"/>
                <a:gd name="connsiteY12" fmla="*/ 128299 h 1354502"/>
                <a:gd name="connsiteX13" fmla="*/ 916964 w 1582244"/>
                <a:gd name="connsiteY13" fmla="*/ 191003 h 1354502"/>
                <a:gd name="connsiteX14" fmla="*/ 905905 w 1582244"/>
                <a:gd name="connsiteY14" fmla="*/ 255748 h 1354502"/>
                <a:gd name="connsiteX15" fmla="*/ 832301 w 1582244"/>
                <a:gd name="connsiteY15" fmla="*/ 136589 h 1354502"/>
                <a:gd name="connsiteX16" fmla="*/ 832672 w 1582244"/>
                <a:gd name="connsiteY16" fmla="*/ 136001 h 1354502"/>
                <a:gd name="connsiteX17" fmla="*/ 836709 w 1582244"/>
                <a:gd name="connsiteY17" fmla="*/ 129660 h 1354502"/>
                <a:gd name="connsiteX18" fmla="*/ 854897 w 1582244"/>
                <a:gd name="connsiteY18" fmla="*/ 52061 h 1354502"/>
                <a:gd name="connsiteX19" fmla="*/ 783180 w 1582244"/>
                <a:gd name="connsiteY19" fmla="*/ 85115 h 1354502"/>
                <a:gd name="connsiteX20" fmla="*/ 729451 w 1582244"/>
                <a:gd name="connsiteY20" fmla="*/ 158785 h 1354502"/>
                <a:gd name="connsiteX21" fmla="*/ 739612 w 1582244"/>
                <a:gd name="connsiteY21" fmla="*/ 137734 h 1354502"/>
                <a:gd name="connsiteX22" fmla="*/ 768859 w 1582244"/>
                <a:gd name="connsiteY22" fmla="*/ 86275 h 1354502"/>
                <a:gd name="connsiteX23" fmla="*/ 780907 w 1582244"/>
                <a:gd name="connsiteY23" fmla="*/ 65750 h 1354502"/>
                <a:gd name="connsiteX24" fmla="*/ 785222 w 1582244"/>
                <a:gd name="connsiteY24" fmla="*/ 58573 h 1354502"/>
                <a:gd name="connsiteX25" fmla="*/ 791161 w 1582244"/>
                <a:gd name="connsiteY25" fmla="*/ 4454 h 1354502"/>
                <a:gd name="connsiteX26" fmla="*/ 709994 w 1582244"/>
                <a:gd name="connsiteY26" fmla="*/ 53144 h 1354502"/>
                <a:gd name="connsiteX27" fmla="*/ 709762 w 1582244"/>
                <a:gd name="connsiteY27" fmla="*/ 53438 h 1354502"/>
                <a:gd name="connsiteX28" fmla="*/ 666178 w 1582244"/>
                <a:gd name="connsiteY28" fmla="*/ 118323 h 1354502"/>
                <a:gd name="connsiteX29" fmla="*/ 678799 w 1582244"/>
                <a:gd name="connsiteY29" fmla="*/ 90064 h 1354502"/>
                <a:gd name="connsiteX30" fmla="*/ 688249 w 1582244"/>
                <a:gd name="connsiteY30" fmla="*/ 71426 h 1354502"/>
                <a:gd name="connsiteX31" fmla="*/ 702988 w 1582244"/>
                <a:gd name="connsiteY31" fmla="*/ 23292 h 1354502"/>
                <a:gd name="connsiteX32" fmla="*/ 691481 w 1582244"/>
                <a:gd name="connsiteY32" fmla="*/ 12435 h 1354502"/>
                <a:gd name="connsiteX33" fmla="*/ 638695 w 1582244"/>
                <a:gd name="connsiteY33" fmla="*/ 42472 h 1354502"/>
                <a:gd name="connsiteX34" fmla="*/ 638030 w 1582244"/>
                <a:gd name="connsiteY34" fmla="*/ 43276 h 1354502"/>
                <a:gd name="connsiteX35" fmla="*/ 589373 w 1582244"/>
                <a:gd name="connsiteY35" fmla="*/ 117271 h 1354502"/>
                <a:gd name="connsiteX36" fmla="*/ 560884 w 1582244"/>
                <a:gd name="connsiteY36" fmla="*/ 177144 h 1354502"/>
                <a:gd name="connsiteX37" fmla="*/ 572236 w 1582244"/>
                <a:gd name="connsiteY37" fmla="*/ 124633 h 1354502"/>
                <a:gd name="connsiteX38" fmla="*/ 560049 w 1582244"/>
                <a:gd name="connsiteY38" fmla="*/ 83769 h 1354502"/>
                <a:gd name="connsiteX39" fmla="*/ 511314 w 1582244"/>
                <a:gd name="connsiteY39" fmla="*/ 115136 h 1354502"/>
                <a:gd name="connsiteX40" fmla="*/ 417929 w 1582244"/>
                <a:gd name="connsiteY40" fmla="*/ 523036 h 1354502"/>
                <a:gd name="connsiteX41" fmla="*/ 408572 w 1582244"/>
                <a:gd name="connsiteY41" fmla="*/ 525139 h 1354502"/>
                <a:gd name="connsiteX42" fmla="*/ 382063 w 1582244"/>
                <a:gd name="connsiteY42" fmla="*/ 535394 h 1354502"/>
                <a:gd name="connsiteX43" fmla="*/ 335602 w 1582244"/>
                <a:gd name="connsiteY43" fmla="*/ 630656 h 1354502"/>
                <a:gd name="connsiteX44" fmla="*/ 329385 w 1582244"/>
                <a:gd name="connsiteY44" fmla="*/ 698618 h 1354502"/>
                <a:gd name="connsiteX45" fmla="*/ 294168 w 1582244"/>
                <a:gd name="connsiteY45" fmla="*/ 731161 h 1354502"/>
                <a:gd name="connsiteX46" fmla="*/ 274944 w 1582244"/>
                <a:gd name="connsiteY46" fmla="*/ 762034 h 1354502"/>
                <a:gd name="connsiteX47" fmla="*/ 274743 w 1582244"/>
                <a:gd name="connsiteY47" fmla="*/ 762420 h 1354502"/>
                <a:gd name="connsiteX48" fmla="*/ 243640 w 1582244"/>
                <a:gd name="connsiteY48" fmla="*/ 832703 h 1354502"/>
                <a:gd name="connsiteX49" fmla="*/ 126777 w 1582244"/>
                <a:gd name="connsiteY49" fmla="*/ 1087849 h 1354502"/>
                <a:gd name="connsiteX50" fmla="*/ 0 w 1582244"/>
                <a:gd name="connsiteY50" fmla="*/ 1354502 h 1354502"/>
                <a:gd name="connsiteX51" fmla="*/ 17214 w 1582244"/>
                <a:gd name="connsiteY51" fmla="*/ 1354502 h 1354502"/>
                <a:gd name="connsiteX52" fmla="*/ 140712 w 1582244"/>
                <a:gd name="connsiteY52" fmla="*/ 1094732 h 1354502"/>
                <a:gd name="connsiteX53" fmla="*/ 248001 w 1582244"/>
                <a:gd name="connsiteY53" fmla="*/ 863715 h 1354502"/>
                <a:gd name="connsiteX54" fmla="*/ 299875 w 1582244"/>
                <a:gd name="connsiteY54" fmla="*/ 888570 h 1354502"/>
                <a:gd name="connsiteX55" fmla="*/ 306124 w 1582244"/>
                <a:gd name="connsiteY55" fmla="*/ 890720 h 1354502"/>
                <a:gd name="connsiteX56" fmla="*/ 540376 w 1582244"/>
                <a:gd name="connsiteY56" fmla="*/ 944793 h 1354502"/>
                <a:gd name="connsiteX57" fmla="*/ 558456 w 1582244"/>
                <a:gd name="connsiteY57" fmla="*/ 945489 h 1354502"/>
                <a:gd name="connsiteX58" fmla="*/ 592729 w 1582244"/>
                <a:gd name="connsiteY58" fmla="*/ 940973 h 1354502"/>
                <a:gd name="connsiteX59" fmla="*/ 590780 w 1582244"/>
                <a:gd name="connsiteY59" fmla="*/ 952620 h 1354502"/>
                <a:gd name="connsiteX60" fmla="*/ 589357 w 1582244"/>
                <a:gd name="connsiteY60" fmla="*/ 961111 h 1354502"/>
                <a:gd name="connsiteX61" fmla="*/ 499514 w 1582244"/>
                <a:gd name="connsiteY61" fmla="*/ 1354502 h 1354502"/>
                <a:gd name="connsiteX62" fmla="*/ 515552 w 1582244"/>
                <a:gd name="connsiteY62" fmla="*/ 1354502 h 1354502"/>
                <a:gd name="connsiteX63" fmla="*/ 604684 w 1582244"/>
                <a:gd name="connsiteY63" fmla="*/ 963679 h 1354502"/>
                <a:gd name="connsiteX64" fmla="*/ 606107 w 1582244"/>
                <a:gd name="connsiteY64" fmla="*/ 955187 h 1354502"/>
                <a:gd name="connsiteX65" fmla="*/ 607484 w 1582244"/>
                <a:gd name="connsiteY65" fmla="*/ 766225 h 1354502"/>
                <a:gd name="connsiteX66" fmla="*/ 623677 w 1582244"/>
                <a:gd name="connsiteY66" fmla="*/ 742189 h 1354502"/>
                <a:gd name="connsiteX67" fmla="*/ 624218 w 1582244"/>
                <a:gd name="connsiteY67" fmla="*/ 740859 h 1354502"/>
                <a:gd name="connsiteX68" fmla="*/ 640520 w 1582244"/>
                <a:gd name="connsiteY68" fmla="*/ 688673 h 1354502"/>
                <a:gd name="connsiteX69" fmla="*/ 641432 w 1582244"/>
                <a:gd name="connsiteY69" fmla="*/ 685023 h 1354502"/>
                <a:gd name="connsiteX70" fmla="*/ 625734 w 1582244"/>
                <a:gd name="connsiteY70" fmla="*/ 574680 h 1354502"/>
                <a:gd name="connsiteX71" fmla="*/ 616655 w 1582244"/>
                <a:gd name="connsiteY71" fmla="*/ 567380 h 1354502"/>
                <a:gd name="connsiteX72" fmla="*/ 697838 w 1582244"/>
                <a:gd name="connsiteY72" fmla="*/ 463363 h 1354502"/>
                <a:gd name="connsiteX73" fmla="*/ 698967 w 1582244"/>
                <a:gd name="connsiteY73" fmla="*/ 464554 h 1354502"/>
                <a:gd name="connsiteX74" fmla="*/ 836044 w 1582244"/>
                <a:gd name="connsiteY74" fmla="*/ 612142 h 1354502"/>
                <a:gd name="connsiteX75" fmla="*/ 826238 w 1582244"/>
                <a:gd name="connsiteY75" fmla="*/ 624392 h 1354502"/>
                <a:gd name="connsiteX76" fmla="*/ 826455 w 1582244"/>
                <a:gd name="connsiteY76" fmla="*/ 681697 h 1354502"/>
                <a:gd name="connsiteX77" fmla="*/ 835657 w 1582244"/>
                <a:gd name="connsiteY77" fmla="*/ 702547 h 1354502"/>
                <a:gd name="connsiteX78" fmla="*/ 851031 w 1582244"/>
                <a:gd name="connsiteY78" fmla="*/ 735013 h 1354502"/>
                <a:gd name="connsiteX79" fmla="*/ 852330 w 1582244"/>
                <a:gd name="connsiteY79" fmla="*/ 737224 h 1354502"/>
                <a:gd name="connsiteX80" fmla="*/ 898899 w 1582244"/>
                <a:gd name="connsiteY80" fmla="*/ 786363 h 1354502"/>
                <a:gd name="connsiteX81" fmla="*/ 899626 w 1582244"/>
                <a:gd name="connsiteY81" fmla="*/ 855610 h 1354502"/>
                <a:gd name="connsiteX82" fmla="*/ 1062346 w 1582244"/>
                <a:gd name="connsiteY82" fmla="*/ 1354487 h 1354502"/>
                <a:gd name="connsiteX83" fmla="*/ 1078710 w 1582244"/>
                <a:gd name="connsiteY83" fmla="*/ 1354487 h 1354502"/>
                <a:gd name="connsiteX84" fmla="*/ 938276 w 1582244"/>
                <a:gd name="connsiteY84" fmla="*/ 929713 h 1354502"/>
                <a:gd name="connsiteX85" fmla="*/ 948035 w 1582244"/>
                <a:gd name="connsiteY85" fmla="*/ 930254 h 1354502"/>
                <a:gd name="connsiteX86" fmla="*/ 1071425 w 1582244"/>
                <a:gd name="connsiteY86" fmla="*/ 889869 h 1354502"/>
                <a:gd name="connsiteX87" fmla="*/ 1197460 w 1582244"/>
                <a:gd name="connsiteY87" fmla="*/ 802341 h 1354502"/>
                <a:gd name="connsiteX88" fmla="*/ 1221370 w 1582244"/>
                <a:gd name="connsiteY88" fmla="*/ 766643 h 1354502"/>
                <a:gd name="connsiteX89" fmla="*/ 1252566 w 1582244"/>
                <a:gd name="connsiteY89" fmla="*/ 820608 h 1354502"/>
                <a:gd name="connsiteX90" fmla="*/ 1293613 w 1582244"/>
                <a:gd name="connsiteY90" fmla="*/ 889761 h 1354502"/>
                <a:gd name="connsiteX91" fmla="*/ 1339935 w 1582244"/>
                <a:gd name="connsiteY91" fmla="*/ 968381 h 1354502"/>
                <a:gd name="connsiteX92" fmla="*/ 1564520 w 1582244"/>
                <a:gd name="connsiteY92" fmla="*/ 1354502 h 1354502"/>
                <a:gd name="connsiteX93" fmla="*/ 1582245 w 1582244"/>
                <a:gd name="connsiteY93" fmla="*/ 1354502 h 1354502"/>
                <a:gd name="connsiteX94" fmla="*/ 1353545 w 1582244"/>
                <a:gd name="connsiteY94" fmla="*/ 960848 h 1354502"/>
                <a:gd name="connsiteX95" fmla="*/ 1163248 w 1582244"/>
                <a:gd name="connsiteY95" fmla="*/ 669092 h 1354502"/>
                <a:gd name="connsiteX96" fmla="*/ 1171554 w 1582244"/>
                <a:gd name="connsiteY96" fmla="*/ 682517 h 1354502"/>
                <a:gd name="connsiteX97" fmla="*/ 1171739 w 1582244"/>
                <a:gd name="connsiteY97" fmla="*/ 684033 h 1354502"/>
                <a:gd name="connsiteX98" fmla="*/ 1064991 w 1582244"/>
                <a:gd name="connsiteY98" fmla="*/ 789503 h 1354502"/>
                <a:gd name="connsiteX99" fmla="*/ 913112 w 1582244"/>
                <a:gd name="connsiteY99" fmla="*/ 844195 h 1354502"/>
                <a:gd name="connsiteX100" fmla="*/ 916082 w 1582244"/>
                <a:gd name="connsiteY100" fmla="*/ 788962 h 1354502"/>
                <a:gd name="connsiteX101" fmla="*/ 917025 w 1582244"/>
                <a:gd name="connsiteY101" fmla="*/ 788916 h 1354502"/>
                <a:gd name="connsiteX102" fmla="*/ 1104198 w 1582244"/>
                <a:gd name="connsiteY102" fmla="*/ 687312 h 1354502"/>
                <a:gd name="connsiteX103" fmla="*/ 1135595 w 1582244"/>
                <a:gd name="connsiteY103" fmla="*/ 639859 h 1354502"/>
                <a:gd name="connsiteX104" fmla="*/ 1163248 w 1582244"/>
                <a:gd name="connsiteY104" fmla="*/ 669092 h 1354502"/>
                <a:gd name="connsiteX105" fmla="*/ 906601 w 1582244"/>
                <a:gd name="connsiteY105" fmla="*/ 680491 h 1354502"/>
                <a:gd name="connsiteX106" fmla="*/ 900678 w 1582244"/>
                <a:gd name="connsiteY106" fmla="*/ 669215 h 1354502"/>
                <a:gd name="connsiteX107" fmla="*/ 892712 w 1582244"/>
                <a:gd name="connsiteY107" fmla="*/ 634136 h 1354502"/>
                <a:gd name="connsiteX108" fmla="*/ 926707 w 1582244"/>
                <a:gd name="connsiteY108" fmla="*/ 614941 h 1354502"/>
                <a:gd name="connsiteX109" fmla="*/ 958862 w 1582244"/>
                <a:gd name="connsiteY109" fmla="*/ 679083 h 1354502"/>
                <a:gd name="connsiteX110" fmla="*/ 1002600 w 1582244"/>
                <a:gd name="connsiteY110" fmla="*/ 738864 h 1354502"/>
                <a:gd name="connsiteX111" fmla="*/ 963300 w 1582244"/>
                <a:gd name="connsiteY111" fmla="*/ 759064 h 1354502"/>
                <a:gd name="connsiteX112" fmla="*/ 906570 w 1582244"/>
                <a:gd name="connsiteY112" fmla="*/ 680491 h 1354502"/>
                <a:gd name="connsiteX113" fmla="*/ 1020464 w 1582244"/>
                <a:gd name="connsiteY113" fmla="*/ 552748 h 1354502"/>
                <a:gd name="connsiteX114" fmla="*/ 1021655 w 1582244"/>
                <a:gd name="connsiteY114" fmla="*/ 553800 h 1354502"/>
                <a:gd name="connsiteX115" fmla="*/ 1060073 w 1582244"/>
                <a:gd name="connsiteY115" fmla="*/ 598809 h 1354502"/>
                <a:gd name="connsiteX116" fmla="*/ 1091098 w 1582244"/>
                <a:gd name="connsiteY116" fmla="*/ 676268 h 1354502"/>
                <a:gd name="connsiteX117" fmla="*/ 1091098 w 1582244"/>
                <a:gd name="connsiteY117" fmla="*/ 678125 h 1354502"/>
                <a:gd name="connsiteX118" fmla="*/ 1065393 w 1582244"/>
                <a:gd name="connsiteY118" fmla="*/ 698108 h 1354502"/>
                <a:gd name="connsiteX119" fmla="*/ 990567 w 1582244"/>
                <a:gd name="connsiteY119" fmla="*/ 575438 h 1354502"/>
                <a:gd name="connsiteX120" fmla="*/ 1009854 w 1582244"/>
                <a:gd name="connsiteY120" fmla="*/ 561255 h 1354502"/>
                <a:gd name="connsiteX121" fmla="*/ 1020448 w 1582244"/>
                <a:gd name="connsiteY121" fmla="*/ 552748 h 1354502"/>
                <a:gd name="connsiteX122" fmla="*/ 977591 w 1582244"/>
                <a:gd name="connsiteY122" fmla="*/ 584007 h 1354502"/>
                <a:gd name="connsiteX123" fmla="*/ 1051628 w 1582244"/>
                <a:gd name="connsiteY123" fmla="*/ 706971 h 1354502"/>
                <a:gd name="connsiteX124" fmla="*/ 1051706 w 1582244"/>
                <a:gd name="connsiteY124" fmla="*/ 707790 h 1354502"/>
                <a:gd name="connsiteX125" fmla="*/ 1016659 w 1582244"/>
                <a:gd name="connsiteY125" fmla="*/ 730558 h 1354502"/>
                <a:gd name="connsiteX126" fmla="*/ 972085 w 1582244"/>
                <a:gd name="connsiteY126" fmla="*/ 670870 h 1354502"/>
                <a:gd name="connsiteX127" fmla="*/ 940611 w 1582244"/>
                <a:gd name="connsiteY127" fmla="*/ 606496 h 1354502"/>
                <a:gd name="connsiteX128" fmla="*/ 946813 w 1582244"/>
                <a:gd name="connsiteY128" fmla="*/ 602753 h 1354502"/>
                <a:gd name="connsiteX129" fmla="*/ 948917 w 1582244"/>
                <a:gd name="connsiteY129" fmla="*/ 601500 h 1354502"/>
                <a:gd name="connsiteX130" fmla="*/ 977591 w 1582244"/>
                <a:gd name="connsiteY130" fmla="*/ 583976 h 1354502"/>
                <a:gd name="connsiteX131" fmla="*/ 1075802 w 1582244"/>
                <a:gd name="connsiteY131" fmla="*/ 542787 h 1354502"/>
                <a:gd name="connsiteX132" fmla="*/ 1120329 w 1582244"/>
                <a:gd name="connsiteY132" fmla="*/ 627083 h 1354502"/>
                <a:gd name="connsiteX133" fmla="*/ 1105729 w 1582244"/>
                <a:gd name="connsiteY133" fmla="*/ 663508 h 1354502"/>
                <a:gd name="connsiteX134" fmla="*/ 1073126 w 1582244"/>
                <a:gd name="connsiteY134" fmla="*/ 590348 h 1354502"/>
                <a:gd name="connsiteX135" fmla="*/ 1032682 w 1582244"/>
                <a:gd name="connsiteY135" fmla="*/ 542663 h 1354502"/>
                <a:gd name="connsiteX136" fmla="*/ 1054567 w 1582244"/>
                <a:gd name="connsiteY136" fmla="*/ 518844 h 1354502"/>
                <a:gd name="connsiteX137" fmla="*/ 1075802 w 1582244"/>
                <a:gd name="connsiteY137" fmla="*/ 542756 h 1354502"/>
                <a:gd name="connsiteX138" fmla="*/ 1040477 w 1582244"/>
                <a:gd name="connsiteY138" fmla="*/ 509007 h 1354502"/>
                <a:gd name="connsiteX139" fmla="*/ 1041235 w 1582244"/>
                <a:gd name="connsiteY139" fmla="*/ 510198 h 1354502"/>
                <a:gd name="connsiteX140" fmla="*/ 1029697 w 1582244"/>
                <a:gd name="connsiteY140" fmla="*/ 524598 h 1354502"/>
                <a:gd name="connsiteX141" fmla="*/ 1025305 w 1582244"/>
                <a:gd name="connsiteY141" fmla="*/ 513461 h 1354502"/>
                <a:gd name="connsiteX142" fmla="*/ 1040493 w 1582244"/>
                <a:gd name="connsiteY142" fmla="*/ 508991 h 1354502"/>
                <a:gd name="connsiteX143" fmla="*/ 533184 w 1582244"/>
                <a:gd name="connsiteY143" fmla="*/ 604810 h 1354502"/>
                <a:gd name="connsiteX144" fmla="*/ 526904 w 1582244"/>
                <a:gd name="connsiteY144" fmla="*/ 666679 h 1354502"/>
                <a:gd name="connsiteX145" fmla="*/ 503349 w 1582244"/>
                <a:gd name="connsiteY145" fmla="*/ 756048 h 1354502"/>
                <a:gd name="connsiteX146" fmla="*/ 471999 w 1582244"/>
                <a:gd name="connsiteY146" fmla="*/ 748995 h 1354502"/>
                <a:gd name="connsiteX147" fmla="*/ 467329 w 1582244"/>
                <a:gd name="connsiteY147" fmla="*/ 747819 h 1354502"/>
                <a:gd name="connsiteX148" fmla="*/ 437278 w 1582244"/>
                <a:gd name="connsiteY148" fmla="*/ 740132 h 1354502"/>
                <a:gd name="connsiteX149" fmla="*/ 462627 w 1582244"/>
                <a:gd name="connsiteY149" fmla="*/ 643679 h 1354502"/>
                <a:gd name="connsiteX150" fmla="*/ 465101 w 1582244"/>
                <a:gd name="connsiteY150" fmla="*/ 634631 h 1354502"/>
                <a:gd name="connsiteX151" fmla="*/ 484759 w 1582244"/>
                <a:gd name="connsiteY151" fmla="*/ 598330 h 1354502"/>
                <a:gd name="connsiteX152" fmla="*/ 533184 w 1582244"/>
                <a:gd name="connsiteY152" fmla="*/ 604795 h 1354502"/>
                <a:gd name="connsiteX153" fmla="*/ 588275 w 1582244"/>
                <a:gd name="connsiteY153" fmla="*/ 609976 h 1354502"/>
                <a:gd name="connsiteX154" fmla="*/ 589852 w 1582244"/>
                <a:gd name="connsiteY154" fmla="*/ 611616 h 1354502"/>
                <a:gd name="connsiteX155" fmla="*/ 583279 w 1582244"/>
                <a:gd name="connsiteY155" fmla="*/ 688286 h 1354502"/>
                <a:gd name="connsiteX156" fmla="*/ 559724 w 1582244"/>
                <a:gd name="connsiteY156" fmla="*/ 761415 h 1354502"/>
                <a:gd name="connsiteX157" fmla="*/ 518816 w 1582244"/>
                <a:gd name="connsiteY157" fmla="*/ 758554 h 1354502"/>
                <a:gd name="connsiteX158" fmla="*/ 520347 w 1582244"/>
                <a:gd name="connsiteY158" fmla="*/ 753001 h 1354502"/>
                <a:gd name="connsiteX159" fmla="*/ 527570 w 1582244"/>
                <a:gd name="connsiteY159" fmla="*/ 726351 h 1354502"/>
                <a:gd name="connsiteX160" fmla="*/ 542077 w 1582244"/>
                <a:gd name="connsiteY160" fmla="*/ 670221 h 1354502"/>
                <a:gd name="connsiteX161" fmla="*/ 548990 w 1582244"/>
                <a:gd name="connsiteY161" fmla="*/ 606403 h 1354502"/>
                <a:gd name="connsiteX162" fmla="*/ 563884 w 1582244"/>
                <a:gd name="connsiteY162" fmla="*/ 607795 h 1354502"/>
                <a:gd name="connsiteX163" fmla="*/ 576845 w 1582244"/>
                <a:gd name="connsiteY163" fmla="*/ 609002 h 1354502"/>
                <a:gd name="connsiteX164" fmla="*/ 578314 w 1582244"/>
                <a:gd name="connsiteY164" fmla="*/ 609157 h 1354502"/>
                <a:gd name="connsiteX165" fmla="*/ 588306 w 1582244"/>
                <a:gd name="connsiteY165" fmla="*/ 609961 h 1354502"/>
                <a:gd name="connsiteX166" fmla="*/ 450099 w 1582244"/>
                <a:gd name="connsiteY166" fmla="*/ 630563 h 1354502"/>
                <a:gd name="connsiteX167" fmla="*/ 447640 w 1582244"/>
                <a:gd name="connsiteY167" fmla="*/ 639596 h 1354502"/>
                <a:gd name="connsiteX168" fmla="*/ 422291 w 1582244"/>
                <a:gd name="connsiteY168" fmla="*/ 736033 h 1354502"/>
                <a:gd name="connsiteX169" fmla="*/ 377392 w 1582244"/>
                <a:gd name="connsiteY169" fmla="*/ 721989 h 1354502"/>
                <a:gd name="connsiteX170" fmla="*/ 417976 w 1582244"/>
                <a:gd name="connsiteY170" fmla="*/ 583821 h 1354502"/>
                <a:gd name="connsiteX171" fmla="*/ 464684 w 1582244"/>
                <a:gd name="connsiteY171" fmla="*/ 595066 h 1354502"/>
                <a:gd name="connsiteX172" fmla="*/ 450099 w 1582244"/>
                <a:gd name="connsiteY172" fmla="*/ 630563 h 1354502"/>
                <a:gd name="connsiteX173" fmla="*/ 404999 w 1582244"/>
                <a:gd name="connsiteY173" fmla="*/ 554913 h 1354502"/>
                <a:gd name="connsiteX174" fmla="*/ 407226 w 1582244"/>
                <a:gd name="connsiteY174" fmla="*/ 543282 h 1354502"/>
                <a:gd name="connsiteX175" fmla="*/ 413166 w 1582244"/>
                <a:gd name="connsiteY175" fmla="*/ 540049 h 1354502"/>
                <a:gd name="connsiteX176" fmla="*/ 413382 w 1582244"/>
                <a:gd name="connsiteY176" fmla="*/ 539957 h 1354502"/>
                <a:gd name="connsiteX177" fmla="*/ 417341 w 1582244"/>
                <a:gd name="connsiteY177" fmla="*/ 538704 h 1354502"/>
                <a:gd name="connsiteX178" fmla="*/ 416646 w 1582244"/>
                <a:gd name="connsiteY178" fmla="*/ 566313 h 1354502"/>
                <a:gd name="connsiteX179" fmla="*/ 404984 w 1582244"/>
                <a:gd name="connsiteY179" fmla="*/ 554929 h 1354502"/>
                <a:gd name="connsiteX180" fmla="*/ 350682 w 1582244"/>
                <a:gd name="connsiteY180" fmla="*/ 634554 h 1354502"/>
                <a:gd name="connsiteX181" fmla="*/ 388652 w 1582244"/>
                <a:gd name="connsiteY181" fmla="*/ 550706 h 1354502"/>
                <a:gd name="connsiteX182" fmla="*/ 390090 w 1582244"/>
                <a:gd name="connsiteY182" fmla="*/ 559337 h 1354502"/>
                <a:gd name="connsiteX183" fmla="*/ 402494 w 1582244"/>
                <a:gd name="connsiteY183" fmla="*/ 575624 h 1354502"/>
                <a:gd name="connsiteX184" fmla="*/ 362127 w 1582244"/>
                <a:gd name="connsiteY184" fmla="*/ 715988 h 1354502"/>
                <a:gd name="connsiteX185" fmla="*/ 349584 w 1582244"/>
                <a:gd name="connsiteY185" fmla="*/ 709028 h 1354502"/>
                <a:gd name="connsiteX186" fmla="*/ 350682 w 1582244"/>
                <a:gd name="connsiteY186" fmla="*/ 634554 h 1354502"/>
                <a:gd name="connsiteX187" fmla="*/ 541536 w 1582244"/>
                <a:gd name="connsiteY187" fmla="*/ 929295 h 1354502"/>
                <a:gd name="connsiteX188" fmla="*/ 311413 w 1582244"/>
                <a:gd name="connsiteY188" fmla="*/ 876104 h 1354502"/>
                <a:gd name="connsiteX189" fmla="*/ 304886 w 1582244"/>
                <a:gd name="connsiteY189" fmla="*/ 873861 h 1354502"/>
                <a:gd name="connsiteX190" fmla="*/ 254513 w 1582244"/>
                <a:gd name="connsiteY190" fmla="*/ 847582 h 1354502"/>
                <a:gd name="connsiteX191" fmla="*/ 258163 w 1582244"/>
                <a:gd name="connsiteY191" fmla="*/ 838333 h 1354502"/>
                <a:gd name="connsiteX192" fmla="*/ 282244 w 1582244"/>
                <a:gd name="connsiteY192" fmla="*/ 781878 h 1354502"/>
                <a:gd name="connsiteX193" fmla="*/ 334303 w 1582244"/>
                <a:gd name="connsiteY193" fmla="*/ 809657 h 1354502"/>
                <a:gd name="connsiteX194" fmla="*/ 419043 w 1582244"/>
                <a:gd name="connsiteY194" fmla="*/ 837977 h 1354502"/>
                <a:gd name="connsiteX195" fmla="*/ 550784 w 1582244"/>
                <a:gd name="connsiteY195" fmla="*/ 863622 h 1354502"/>
                <a:gd name="connsiteX196" fmla="*/ 571525 w 1582244"/>
                <a:gd name="connsiteY196" fmla="*/ 865014 h 1354502"/>
                <a:gd name="connsiteX197" fmla="*/ 604437 w 1582244"/>
                <a:gd name="connsiteY197" fmla="*/ 860080 h 1354502"/>
                <a:gd name="connsiteX198" fmla="*/ 596100 w 1582244"/>
                <a:gd name="connsiteY198" fmla="*/ 920928 h 1354502"/>
                <a:gd name="connsiteX199" fmla="*/ 541551 w 1582244"/>
                <a:gd name="connsiteY199" fmla="*/ 929280 h 1354502"/>
                <a:gd name="connsiteX200" fmla="*/ 605380 w 1582244"/>
                <a:gd name="connsiteY200" fmla="*/ 842494 h 1354502"/>
                <a:gd name="connsiteX201" fmla="*/ 552764 w 1582244"/>
                <a:gd name="connsiteY201" fmla="*/ 848217 h 1354502"/>
                <a:gd name="connsiteX202" fmla="*/ 422770 w 1582244"/>
                <a:gd name="connsiteY202" fmla="*/ 822897 h 1354502"/>
                <a:gd name="connsiteX203" fmla="*/ 289776 w 1582244"/>
                <a:gd name="connsiteY203" fmla="*/ 767416 h 1354502"/>
                <a:gd name="connsiteX204" fmla="*/ 306804 w 1582244"/>
                <a:gd name="connsiteY204" fmla="*/ 740287 h 1354502"/>
                <a:gd name="connsiteX205" fmla="*/ 333576 w 1582244"/>
                <a:gd name="connsiteY205" fmla="*/ 713482 h 1354502"/>
                <a:gd name="connsiteX206" fmla="*/ 334040 w 1582244"/>
                <a:gd name="connsiteY206" fmla="*/ 713854 h 1354502"/>
                <a:gd name="connsiteX207" fmla="*/ 339484 w 1582244"/>
                <a:gd name="connsiteY207" fmla="*/ 720845 h 1354502"/>
                <a:gd name="connsiteX208" fmla="*/ 463648 w 1582244"/>
                <a:gd name="connsiteY208" fmla="*/ 762931 h 1354502"/>
                <a:gd name="connsiteX209" fmla="*/ 468179 w 1582244"/>
                <a:gd name="connsiteY209" fmla="*/ 764075 h 1354502"/>
                <a:gd name="connsiteX210" fmla="*/ 558889 w 1582244"/>
                <a:gd name="connsiteY210" fmla="*/ 776975 h 1354502"/>
                <a:gd name="connsiteX211" fmla="*/ 564673 w 1582244"/>
                <a:gd name="connsiteY211" fmla="*/ 776913 h 1354502"/>
                <a:gd name="connsiteX212" fmla="*/ 564735 w 1582244"/>
                <a:gd name="connsiteY212" fmla="*/ 776913 h 1354502"/>
                <a:gd name="connsiteX213" fmla="*/ 564921 w 1582244"/>
                <a:gd name="connsiteY213" fmla="*/ 776913 h 1354502"/>
                <a:gd name="connsiteX214" fmla="*/ 580511 w 1582244"/>
                <a:gd name="connsiteY214" fmla="*/ 776093 h 1354502"/>
                <a:gd name="connsiteX215" fmla="*/ 593610 w 1582244"/>
                <a:gd name="connsiteY215" fmla="*/ 773572 h 1354502"/>
                <a:gd name="connsiteX216" fmla="*/ 605396 w 1582244"/>
                <a:gd name="connsiteY216" fmla="*/ 842509 h 1354502"/>
                <a:gd name="connsiteX217" fmla="*/ 626399 w 1582244"/>
                <a:gd name="connsiteY217" fmla="*/ 681264 h 1354502"/>
                <a:gd name="connsiteX218" fmla="*/ 625486 w 1582244"/>
                <a:gd name="connsiteY218" fmla="*/ 684915 h 1354502"/>
                <a:gd name="connsiteX219" fmla="*/ 609912 w 1582244"/>
                <a:gd name="connsiteY219" fmla="*/ 734920 h 1354502"/>
                <a:gd name="connsiteX220" fmla="*/ 609340 w 1582244"/>
                <a:gd name="connsiteY220" fmla="*/ 736312 h 1354502"/>
                <a:gd name="connsiteX221" fmla="*/ 579196 w 1582244"/>
                <a:gd name="connsiteY221" fmla="*/ 760595 h 1354502"/>
                <a:gd name="connsiteX222" fmla="*/ 576675 w 1582244"/>
                <a:gd name="connsiteY222" fmla="*/ 760781 h 1354502"/>
                <a:gd name="connsiteX223" fmla="*/ 598189 w 1582244"/>
                <a:gd name="connsiteY223" fmla="*/ 692772 h 1354502"/>
                <a:gd name="connsiteX224" fmla="*/ 606416 w 1582244"/>
                <a:gd name="connsiteY224" fmla="*/ 609450 h 1354502"/>
                <a:gd name="connsiteX225" fmla="*/ 624682 w 1582244"/>
                <a:gd name="connsiteY225" fmla="*/ 601810 h 1354502"/>
                <a:gd name="connsiteX226" fmla="*/ 626878 w 1582244"/>
                <a:gd name="connsiteY226" fmla="*/ 599304 h 1354502"/>
                <a:gd name="connsiteX227" fmla="*/ 626414 w 1582244"/>
                <a:gd name="connsiteY227" fmla="*/ 681249 h 1354502"/>
                <a:gd name="connsiteX228" fmla="*/ 615170 w 1582244"/>
                <a:gd name="connsiteY228" fmla="*/ 587023 h 1354502"/>
                <a:gd name="connsiteX229" fmla="*/ 613980 w 1582244"/>
                <a:gd name="connsiteY229" fmla="*/ 590534 h 1354502"/>
                <a:gd name="connsiteX230" fmla="*/ 600864 w 1582244"/>
                <a:gd name="connsiteY230" fmla="*/ 594401 h 1354502"/>
                <a:gd name="connsiteX231" fmla="*/ 608690 w 1582244"/>
                <a:gd name="connsiteY231" fmla="*/ 580697 h 1354502"/>
                <a:gd name="connsiteX232" fmla="*/ 615186 w 1582244"/>
                <a:gd name="connsiteY232" fmla="*/ 587023 h 1354502"/>
                <a:gd name="connsiteX233" fmla="*/ 600787 w 1582244"/>
                <a:gd name="connsiteY233" fmla="*/ 563606 h 1354502"/>
                <a:gd name="connsiteX234" fmla="*/ 598668 w 1582244"/>
                <a:gd name="connsiteY234" fmla="*/ 565941 h 1354502"/>
                <a:gd name="connsiteX235" fmla="*/ 597709 w 1582244"/>
                <a:gd name="connsiteY235" fmla="*/ 568679 h 1354502"/>
                <a:gd name="connsiteX236" fmla="*/ 583341 w 1582244"/>
                <a:gd name="connsiteY236" fmla="*/ 594030 h 1354502"/>
                <a:gd name="connsiteX237" fmla="*/ 579938 w 1582244"/>
                <a:gd name="connsiteY237" fmla="*/ 593705 h 1354502"/>
                <a:gd name="connsiteX238" fmla="*/ 578314 w 1582244"/>
                <a:gd name="connsiteY238" fmla="*/ 593535 h 1354502"/>
                <a:gd name="connsiteX239" fmla="*/ 565323 w 1582244"/>
                <a:gd name="connsiteY239" fmla="*/ 592313 h 1354502"/>
                <a:gd name="connsiteX240" fmla="*/ 538845 w 1582244"/>
                <a:gd name="connsiteY240" fmla="*/ 589761 h 1354502"/>
                <a:gd name="connsiteX241" fmla="*/ 538179 w 1582244"/>
                <a:gd name="connsiteY241" fmla="*/ 589699 h 1354502"/>
                <a:gd name="connsiteX242" fmla="*/ 480397 w 1582244"/>
                <a:gd name="connsiteY242" fmla="*/ 581842 h 1354502"/>
                <a:gd name="connsiteX243" fmla="*/ 472030 w 1582244"/>
                <a:gd name="connsiteY243" fmla="*/ 580480 h 1354502"/>
                <a:gd name="connsiteX244" fmla="*/ 432003 w 1582244"/>
                <a:gd name="connsiteY244" fmla="*/ 572237 h 1354502"/>
                <a:gd name="connsiteX245" fmla="*/ 432127 w 1582244"/>
                <a:gd name="connsiteY245" fmla="*/ 571138 h 1354502"/>
                <a:gd name="connsiteX246" fmla="*/ 524817 w 1582244"/>
                <a:gd name="connsiteY246" fmla="*/ 122901 h 1354502"/>
                <a:gd name="connsiteX247" fmla="*/ 552733 w 1582244"/>
                <a:gd name="connsiteY247" fmla="*/ 97442 h 1354502"/>
                <a:gd name="connsiteX248" fmla="*/ 556909 w 1582244"/>
                <a:gd name="connsiteY248" fmla="*/ 122174 h 1354502"/>
                <a:gd name="connsiteX249" fmla="*/ 545155 w 1582244"/>
                <a:gd name="connsiteY249" fmla="*/ 176092 h 1354502"/>
                <a:gd name="connsiteX250" fmla="*/ 532751 w 1582244"/>
                <a:gd name="connsiteY250" fmla="*/ 236801 h 1354502"/>
                <a:gd name="connsiteX251" fmla="*/ 538659 w 1582244"/>
                <a:gd name="connsiteY251" fmla="*/ 247009 h 1354502"/>
                <a:gd name="connsiteX252" fmla="*/ 554079 w 1582244"/>
                <a:gd name="connsiteY252" fmla="*/ 231387 h 1354502"/>
                <a:gd name="connsiteX253" fmla="*/ 566807 w 1582244"/>
                <a:gd name="connsiteY253" fmla="*/ 202510 h 1354502"/>
                <a:gd name="connsiteX254" fmla="*/ 602937 w 1582244"/>
                <a:gd name="connsiteY254" fmla="*/ 124881 h 1354502"/>
                <a:gd name="connsiteX255" fmla="*/ 650000 w 1582244"/>
                <a:gd name="connsiteY255" fmla="*/ 53206 h 1354502"/>
                <a:gd name="connsiteX256" fmla="*/ 650681 w 1582244"/>
                <a:gd name="connsiteY256" fmla="*/ 52386 h 1354502"/>
                <a:gd name="connsiteX257" fmla="*/ 685851 w 1582244"/>
                <a:gd name="connsiteY257" fmla="*/ 26912 h 1354502"/>
                <a:gd name="connsiteX258" fmla="*/ 688465 w 1582244"/>
                <a:gd name="connsiteY258" fmla="*/ 28768 h 1354502"/>
                <a:gd name="connsiteX259" fmla="*/ 674453 w 1582244"/>
                <a:gd name="connsiteY259" fmla="*/ 64265 h 1354502"/>
                <a:gd name="connsiteX260" fmla="*/ 664864 w 1582244"/>
                <a:gd name="connsiteY260" fmla="*/ 83181 h 1354502"/>
                <a:gd name="connsiteX261" fmla="*/ 629384 w 1582244"/>
                <a:gd name="connsiteY261" fmla="*/ 169426 h 1354502"/>
                <a:gd name="connsiteX262" fmla="*/ 611010 w 1582244"/>
                <a:gd name="connsiteY262" fmla="*/ 234620 h 1354502"/>
                <a:gd name="connsiteX263" fmla="*/ 613670 w 1582244"/>
                <a:gd name="connsiteY263" fmla="*/ 238425 h 1354502"/>
                <a:gd name="connsiteX264" fmla="*/ 618186 w 1582244"/>
                <a:gd name="connsiteY264" fmla="*/ 238054 h 1354502"/>
                <a:gd name="connsiteX265" fmla="*/ 630003 w 1582244"/>
                <a:gd name="connsiteY265" fmla="*/ 223685 h 1354502"/>
                <a:gd name="connsiteX266" fmla="*/ 722104 w 1582244"/>
                <a:gd name="connsiteY266" fmla="*/ 62873 h 1354502"/>
                <a:gd name="connsiteX267" fmla="*/ 722336 w 1582244"/>
                <a:gd name="connsiteY267" fmla="*/ 62579 h 1354502"/>
                <a:gd name="connsiteX268" fmla="*/ 782252 w 1582244"/>
                <a:gd name="connsiteY268" fmla="*/ 17183 h 1354502"/>
                <a:gd name="connsiteX269" fmla="*/ 771967 w 1582244"/>
                <a:gd name="connsiteY269" fmla="*/ 50437 h 1354502"/>
                <a:gd name="connsiteX270" fmla="*/ 767451 w 1582244"/>
                <a:gd name="connsiteY270" fmla="*/ 57939 h 1354502"/>
                <a:gd name="connsiteX271" fmla="*/ 755465 w 1582244"/>
                <a:gd name="connsiteY271" fmla="*/ 78356 h 1354502"/>
                <a:gd name="connsiteX272" fmla="*/ 725816 w 1582244"/>
                <a:gd name="connsiteY272" fmla="*/ 130542 h 1354502"/>
                <a:gd name="connsiteX273" fmla="*/ 698441 w 1582244"/>
                <a:gd name="connsiteY273" fmla="*/ 194344 h 1354502"/>
                <a:gd name="connsiteX274" fmla="*/ 689780 w 1582244"/>
                <a:gd name="connsiteY274" fmla="*/ 235826 h 1354502"/>
                <a:gd name="connsiteX275" fmla="*/ 697064 w 1582244"/>
                <a:gd name="connsiteY275" fmla="*/ 239477 h 1354502"/>
                <a:gd name="connsiteX276" fmla="*/ 709159 w 1582244"/>
                <a:gd name="connsiteY276" fmla="*/ 225943 h 1354502"/>
                <a:gd name="connsiteX277" fmla="*/ 794966 w 1582244"/>
                <a:gd name="connsiteY277" fmla="*/ 95230 h 1354502"/>
                <a:gd name="connsiteX278" fmla="*/ 846345 w 1582244"/>
                <a:gd name="connsiteY278" fmla="*/ 65054 h 1354502"/>
                <a:gd name="connsiteX279" fmla="*/ 848000 w 1582244"/>
                <a:gd name="connsiteY279" fmla="*/ 78866 h 1354502"/>
                <a:gd name="connsiteX280" fmla="*/ 823563 w 1582244"/>
                <a:gd name="connsiteY280" fmla="*/ 121323 h 1354502"/>
                <a:gd name="connsiteX281" fmla="*/ 819526 w 1582244"/>
                <a:gd name="connsiteY281" fmla="*/ 127680 h 1354502"/>
                <a:gd name="connsiteX282" fmla="*/ 812504 w 1582244"/>
                <a:gd name="connsiteY282" fmla="*/ 138631 h 1354502"/>
                <a:gd name="connsiteX283" fmla="*/ 704751 w 1582244"/>
                <a:gd name="connsiteY283" fmla="*/ 348520 h 1354502"/>
                <a:gd name="connsiteX284" fmla="*/ 707241 w 1582244"/>
                <a:gd name="connsiteY284" fmla="*/ 359440 h 1354502"/>
                <a:gd name="connsiteX285" fmla="*/ 729744 w 1582244"/>
                <a:gd name="connsiteY285" fmla="*/ 349231 h 1354502"/>
                <a:gd name="connsiteX286" fmla="*/ 791996 w 1582244"/>
                <a:gd name="connsiteY286" fmla="*/ 306882 h 1354502"/>
                <a:gd name="connsiteX287" fmla="*/ 848819 w 1582244"/>
                <a:gd name="connsiteY287" fmla="*/ 312311 h 1354502"/>
                <a:gd name="connsiteX288" fmla="*/ 810942 w 1582244"/>
                <a:gd name="connsiteY288" fmla="*/ 355001 h 1354502"/>
                <a:gd name="connsiteX289" fmla="*/ 600740 w 1582244"/>
                <a:gd name="connsiteY289" fmla="*/ 563590 h 1354502"/>
                <a:gd name="connsiteX290" fmla="*/ 709112 w 1582244"/>
                <a:gd name="connsiteY290" fmla="*/ 452722 h 1354502"/>
                <a:gd name="connsiteX291" fmla="*/ 708757 w 1582244"/>
                <a:gd name="connsiteY291" fmla="*/ 452475 h 1354502"/>
                <a:gd name="connsiteX292" fmla="*/ 818644 w 1582244"/>
                <a:gd name="connsiteY292" fmla="*/ 368565 h 1354502"/>
                <a:gd name="connsiteX293" fmla="*/ 863017 w 1582244"/>
                <a:gd name="connsiteY293" fmla="*/ 305831 h 1354502"/>
                <a:gd name="connsiteX294" fmla="*/ 786753 w 1582244"/>
                <a:gd name="connsiteY294" fmla="*/ 292281 h 1354502"/>
                <a:gd name="connsiteX295" fmla="*/ 729744 w 1582244"/>
                <a:gd name="connsiteY295" fmla="*/ 328861 h 1354502"/>
                <a:gd name="connsiteX296" fmla="*/ 780845 w 1582244"/>
                <a:gd name="connsiteY296" fmla="*/ 221767 h 1354502"/>
                <a:gd name="connsiteX297" fmla="*/ 799544 w 1582244"/>
                <a:gd name="connsiteY297" fmla="*/ 247782 h 1354502"/>
                <a:gd name="connsiteX298" fmla="*/ 805328 w 1582244"/>
                <a:gd name="connsiteY298" fmla="*/ 250350 h 1354502"/>
                <a:gd name="connsiteX299" fmla="*/ 810525 w 1582244"/>
                <a:gd name="connsiteY299" fmla="*/ 248355 h 1354502"/>
                <a:gd name="connsiteX300" fmla="*/ 811097 w 1582244"/>
                <a:gd name="connsiteY300" fmla="*/ 237373 h 1354502"/>
                <a:gd name="connsiteX301" fmla="*/ 790372 w 1582244"/>
                <a:gd name="connsiteY301" fmla="*/ 206965 h 1354502"/>
                <a:gd name="connsiteX302" fmla="*/ 789692 w 1582244"/>
                <a:gd name="connsiteY302" fmla="*/ 205805 h 1354502"/>
                <a:gd name="connsiteX303" fmla="*/ 822619 w 1582244"/>
                <a:gd name="connsiteY303" fmla="*/ 151716 h 1354502"/>
                <a:gd name="connsiteX304" fmla="*/ 861440 w 1582244"/>
                <a:gd name="connsiteY304" fmla="*/ 217993 h 1354502"/>
                <a:gd name="connsiteX305" fmla="*/ 913700 w 1582244"/>
                <a:gd name="connsiteY305" fmla="*/ 280202 h 1354502"/>
                <a:gd name="connsiteX306" fmla="*/ 921062 w 1582244"/>
                <a:gd name="connsiteY306" fmla="*/ 270287 h 1354502"/>
                <a:gd name="connsiteX307" fmla="*/ 931796 w 1582244"/>
                <a:gd name="connsiteY307" fmla="*/ 195813 h 1354502"/>
                <a:gd name="connsiteX308" fmla="*/ 982958 w 1582244"/>
                <a:gd name="connsiteY308" fmla="*/ 143596 h 1354502"/>
                <a:gd name="connsiteX309" fmla="*/ 994186 w 1582244"/>
                <a:gd name="connsiteY309" fmla="*/ 143998 h 1354502"/>
                <a:gd name="connsiteX310" fmla="*/ 989779 w 1582244"/>
                <a:gd name="connsiteY310" fmla="*/ 169967 h 1354502"/>
                <a:gd name="connsiteX311" fmla="*/ 969874 w 1582244"/>
                <a:gd name="connsiteY311" fmla="*/ 290704 h 1354502"/>
                <a:gd name="connsiteX312" fmla="*/ 1016783 w 1582244"/>
                <a:gd name="connsiteY312" fmla="*/ 534218 h 1354502"/>
                <a:gd name="connsiteX313" fmla="*/ 1017324 w 1582244"/>
                <a:gd name="connsiteY313" fmla="*/ 535286 h 1354502"/>
                <a:gd name="connsiteX314" fmla="*/ 1000048 w 1582244"/>
                <a:gd name="connsiteY314" fmla="*/ 549237 h 1354502"/>
                <a:gd name="connsiteX315" fmla="*/ 940967 w 1582244"/>
                <a:gd name="connsiteY315" fmla="*/ 588199 h 1354502"/>
                <a:gd name="connsiteX316" fmla="*/ 938864 w 1582244"/>
                <a:gd name="connsiteY316" fmla="*/ 589451 h 1354502"/>
                <a:gd name="connsiteX317" fmla="*/ 926290 w 1582244"/>
                <a:gd name="connsiteY317" fmla="*/ 597061 h 1354502"/>
                <a:gd name="connsiteX318" fmla="*/ 865786 w 1582244"/>
                <a:gd name="connsiteY318" fmla="*/ 629187 h 1354502"/>
                <a:gd name="connsiteX319" fmla="*/ 865476 w 1582244"/>
                <a:gd name="connsiteY319" fmla="*/ 628552 h 1354502"/>
                <a:gd name="connsiteX320" fmla="*/ 709097 w 1582244"/>
                <a:gd name="connsiteY320" fmla="*/ 452753 h 1354502"/>
                <a:gd name="connsiteX321" fmla="*/ 850644 w 1582244"/>
                <a:gd name="connsiteY321" fmla="*/ 634121 h 1354502"/>
                <a:gd name="connsiteX322" fmla="*/ 838519 w 1582244"/>
                <a:gd name="connsiteY322" fmla="*/ 635482 h 1354502"/>
                <a:gd name="connsiteX323" fmla="*/ 839292 w 1582244"/>
                <a:gd name="connsiteY323" fmla="*/ 632914 h 1354502"/>
                <a:gd name="connsiteX324" fmla="*/ 839849 w 1582244"/>
                <a:gd name="connsiteY324" fmla="*/ 631971 h 1354502"/>
                <a:gd name="connsiteX325" fmla="*/ 845045 w 1582244"/>
                <a:gd name="connsiteY325" fmla="*/ 625397 h 1354502"/>
                <a:gd name="connsiteX326" fmla="*/ 850644 w 1582244"/>
                <a:gd name="connsiteY326" fmla="*/ 634136 h 1354502"/>
                <a:gd name="connsiteX327" fmla="*/ 865817 w 1582244"/>
                <a:gd name="connsiteY327" fmla="*/ 729413 h 1354502"/>
                <a:gd name="connsiteX328" fmla="*/ 864502 w 1582244"/>
                <a:gd name="connsiteY328" fmla="*/ 727155 h 1354502"/>
                <a:gd name="connsiteX329" fmla="*/ 850072 w 1582244"/>
                <a:gd name="connsiteY329" fmla="*/ 696561 h 1354502"/>
                <a:gd name="connsiteX330" fmla="*/ 840483 w 1582244"/>
                <a:gd name="connsiteY330" fmla="*/ 674876 h 1354502"/>
                <a:gd name="connsiteX331" fmla="*/ 834389 w 1582244"/>
                <a:gd name="connsiteY331" fmla="*/ 650330 h 1354502"/>
                <a:gd name="connsiteX332" fmla="*/ 841225 w 1582244"/>
                <a:gd name="connsiteY332" fmla="*/ 651181 h 1354502"/>
                <a:gd name="connsiteX333" fmla="*/ 856939 w 1582244"/>
                <a:gd name="connsiteY333" fmla="*/ 648520 h 1354502"/>
                <a:gd name="connsiteX334" fmla="*/ 876396 w 1582244"/>
                <a:gd name="connsiteY334" fmla="*/ 641684 h 1354502"/>
                <a:gd name="connsiteX335" fmla="*/ 887021 w 1582244"/>
                <a:gd name="connsiteY335" fmla="*/ 676609 h 1354502"/>
                <a:gd name="connsiteX336" fmla="*/ 892836 w 1582244"/>
                <a:gd name="connsiteY336" fmla="*/ 687668 h 1354502"/>
                <a:gd name="connsiteX337" fmla="*/ 946055 w 1582244"/>
                <a:gd name="connsiteY337" fmla="*/ 766071 h 1354502"/>
                <a:gd name="connsiteX338" fmla="*/ 915757 w 1582244"/>
                <a:gd name="connsiteY338" fmla="*/ 773418 h 1354502"/>
                <a:gd name="connsiteX339" fmla="*/ 865817 w 1582244"/>
                <a:gd name="connsiteY339" fmla="*/ 729398 h 1354502"/>
                <a:gd name="connsiteX340" fmla="*/ 1064326 w 1582244"/>
                <a:gd name="connsiteY340" fmla="*/ 876104 h 1354502"/>
                <a:gd name="connsiteX341" fmla="*/ 933002 w 1582244"/>
                <a:gd name="connsiteY341" fmla="*/ 912977 h 1354502"/>
                <a:gd name="connsiteX342" fmla="*/ 916917 w 1582244"/>
                <a:gd name="connsiteY342" fmla="*/ 860250 h 1354502"/>
                <a:gd name="connsiteX343" fmla="*/ 920196 w 1582244"/>
                <a:gd name="connsiteY343" fmla="*/ 860343 h 1354502"/>
                <a:gd name="connsiteX344" fmla="*/ 959697 w 1582244"/>
                <a:gd name="connsiteY344" fmla="*/ 853800 h 1354502"/>
                <a:gd name="connsiteX345" fmla="*/ 1072817 w 1582244"/>
                <a:gd name="connsiteY345" fmla="*/ 802991 h 1354502"/>
                <a:gd name="connsiteX346" fmla="*/ 1184251 w 1582244"/>
                <a:gd name="connsiteY346" fmla="*/ 703661 h 1354502"/>
                <a:gd name="connsiteX347" fmla="*/ 1209771 w 1582244"/>
                <a:gd name="connsiteY347" fmla="*/ 746798 h 1354502"/>
                <a:gd name="connsiteX348" fmla="*/ 1064341 w 1582244"/>
                <a:gd name="connsiteY348" fmla="*/ 876135 h 13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582244" h="1354502">
                  <a:moveTo>
                    <a:pt x="1353576" y="960864"/>
                  </a:moveTo>
                  <a:cubicBezTo>
                    <a:pt x="1338697" y="933966"/>
                    <a:pt x="1322551" y="907394"/>
                    <a:pt x="1306930" y="881703"/>
                  </a:cubicBezTo>
                  <a:cubicBezTo>
                    <a:pt x="1293319" y="859322"/>
                    <a:pt x="1279261" y="836168"/>
                    <a:pt x="1266130" y="812967"/>
                  </a:cubicBezTo>
                  <a:cubicBezTo>
                    <a:pt x="1242343" y="770927"/>
                    <a:pt x="1183695" y="671737"/>
                    <a:pt x="1176178" y="660461"/>
                  </a:cubicBezTo>
                  <a:cubicBezTo>
                    <a:pt x="1164980" y="643664"/>
                    <a:pt x="1150782" y="625521"/>
                    <a:pt x="1135533" y="623959"/>
                  </a:cubicBezTo>
                  <a:cubicBezTo>
                    <a:pt x="1135533" y="623928"/>
                    <a:pt x="1135533" y="623897"/>
                    <a:pt x="1135517" y="623866"/>
                  </a:cubicBezTo>
                  <a:cubicBezTo>
                    <a:pt x="1127846" y="587611"/>
                    <a:pt x="1106116" y="556383"/>
                    <a:pt x="1088036" y="533228"/>
                  </a:cubicBezTo>
                  <a:cubicBezTo>
                    <a:pt x="1072167" y="512889"/>
                    <a:pt x="1059006" y="500361"/>
                    <a:pt x="1048875" y="495906"/>
                  </a:cubicBezTo>
                  <a:cubicBezTo>
                    <a:pt x="1040168" y="490075"/>
                    <a:pt x="1028151" y="494050"/>
                    <a:pt x="1019891" y="498644"/>
                  </a:cubicBezTo>
                  <a:cubicBezTo>
                    <a:pt x="998378" y="436667"/>
                    <a:pt x="987026" y="368179"/>
                    <a:pt x="985371" y="290348"/>
                  </a:cubicBezTo>
                  <a:cubicBezTo>
                    <a:pt x="984505" y="249886"/>
                    <a:pt x="990536" y="213306"/>
                    <a:pt x="1004348" y="175242"/>
                  </a:cubicBezTo>
                  <a:cubicBezTo>
                    <a:pt x="1009777" y="160254"/>
                    <a:pt x="1014231" y="143627"/>
                    <a:pt x="1006003" y="133929"/>
                  </a:cubicBezTo>
                  <a:cubicBezTo>
                    <a:pt x="998347" y="124912"/>
                    <a:pt x="984597" y="127464"/>
                    <a:pt x="980081" y="128299"/>
                  </a:cubicBezTo>
                  <a:cubicBezTo>
                    <a:pt x="950340" y="133805"/>
                    <a:pt x="928501" y="155490"/>
                    <a:pt x="916964" y="191003"/>
                  </a:cubicBezTo>
                  <a:cubicBezTo>
                    <a:pt x="910823" y="209888"/>
                    <a:pt x="907112" y="231619"/>
                    <a:pt x="905905" y="255748"/>
                  </a:cubicBezTo>
                  <a:cubicBezTo>
                    <a:pt x="886990" y="230753"/>
                    <a:pt x="845417" y="164987"/>
                    <a:pt x="832301" y="136589"/>
                  </a:cubicBezTo>
                  <a:cubicBezTo>
                    <a:pt x="832425" y="136404"/>
                    <a:pt x="832549" y="136203"/>
                    <a:pt x="832672" y="136001"/>
                  </a:cubicBezTo>
                  <a:lnTo>
                    <a:pt x="836709" y="129660"/>
                  </a:lnTo>
                  <a:cubicBezTo>
                    <a:pt x="861749" y="90281"/>
                    <a:pt x="876875" y="66508"/>
                    <a:pt x="854897" y="52061"/>
                  </a:cubicBezTo>
                  <a:cubicBezTo>
                    <a:pt x="837823" y="40832"/>
                    <a:pt x="810339" y="53500"/>
                    <a:pt x="783180" y="85115"/>
                  </a:cubicBezTo>
                  <a:cubicBezTo>
                    <a:pt x="774194" y="95570"/>
                    <a:pt x="751784" y="124092"/>
                    <a:pt x="729451" y="158785"/>
                  </a:cubicBezTo>
                  <a:cubicBezTo>
                    <a:pt x="732637" y="151685"/>
                    <a:pt x="736039" y="144586"/>
                    <a:pt x="739612" y="137734"/>
                  </a:cubicBezTo>
                  <a:cubicBezTo>
                    <a:pt x="748103" y="121431"/>
                    <a:pt x="758651" y="103567"/>
                    <a:pt x="768859" y="86275"/>
                  </a:cubicBezTo>
                  <a:cubicBezTo>
                    <a:pt x="772911" y="79407"/>
                    <a:pt x="776963" y="72540"/>
                    <a:pt x="780907" y="65750"/>
                  </a:cubicBezTo>
                  <a:cubicBezTo>
                    <a:pt x="782237" y="63461"/>
                    <a:pt x="783722" y="61048"/>
                    <a:pt x="785222" y="58573"/>
                  </a:cubicBezTo>
                  <a:cubicBezTo>
                    <a:pt x="795754" y="41358"/>
                    <a:pt x="810200" y="17786"/>
                    <a:pt x="791161" y="4454"/>
                  </a:cubicBezTo>
                  <a:cubicBezTo>
                    <a:pt x="772215" y="-8802"/>
                    <a:pt x="744901" y="7562"/>
                    <a:pt x="709994" y="53144"/>
                  </a:cubicBezTo>
                  <a:lnTo>
                    <a:pt x="709762" y="53438"/>
                  </a:lnTo>
                  <a:cubicBezTo>
                    <a:pt x="693182" y="75061"/>
                    <a:pt x="679232" y="96003"/>
                    <a:pt x="666178" y="118323"/>
                  </a:cubicBezTo>
                  <a:cubicBezTo>
                    <a:pt x="670756" y="107403"/>
                    <a:pt x="675102" y="97597"/>
                    <a:pt x="678799" y="90064"/>
                  </a:cubicBezTo>
                  <a:cubicBezTo>
                    <a:pt x="682093" y="83351"/>
                    <a:pt x="685372" y="77010"/>
                    <a:pt x="688249" y="71426"/>
                  </a:cubicBezTo>
                  <a:cubicBezTo>
                    <a:pt x="700111" y="48458"/>
                    <a:pt x="707257" y="34599"/>
                    <a:pt x="702988" y="23292"/>
                  </a:cubicBezTo>
                  <a:cubicBezTo>
                    <a:pt x="701116" y="18343"/>
                    <a:pt x="697250" y="14693"/>
                    <a:pt x="691481" y="12435"/>
                  </a:cubicBezTo>
                  <a:cubicBezTo>
                    <a:pt x="670416" y="4222"/>
                    <a:pt x="648191" y="31026"/>
                    <a:pt x="638695" y="42472"/>
                  </a:cubicBezTo>
                  <a:lnTo>
                    <a:pt x="638030" y="43276"/>
                  </a:lnTo>
                  <a:cubicBezTo>
                    <a:pt x="617954" y="67420"/>
                    <a:pt x="604112" y="91069"/>
                    <a:pt x="589373" y="117271"/>
                  </a:cubicBezTo>
                  <a:cubicBezTo>
                    <a:pt x="580851" y="132398"/>
                    <a:pt x="570457" y="155335"/>
                    <a:pt x="560884" y="177144"/>
                  </a:cubicBezTo>
                  <a:cubicBezTo>
                    <a:pt x="565106" y="160161"/>
                    <a:pt x="569390" y="142652"/>
                    <a:pt x="572236" y="124633"/>
                  </a:cubicBezTo>
                  <a:cubicBezTo>
                    <a:pt x="575546" y="103644"/>
                    <a:pt x="571463" y="89894"/>
                    <a:pt x="560049" y="83769"/>
                  </a:cubicBezTo>
                  <a:cubicBezTo>
                    <a:pt x="536679" y="71210"/>
                    <a:pt x="518259" y="103118"/>
                    <a:pt x="511314" y="115136"/>
                  </a:cubicBezTo>
                  <a:cubicBezTo>
                    <a:pt x="497055" y="139837"/>
                    <a:pt x="429003" y="270179"/>
                    <a:pt x="417929" y="523036"/>
                  </a:cubicBezTo>
                  <a:cubicBezTo>
                    <a:pt x="415052" y="523159"/>
                    <a:pt x="411758" y="523964"/>
                    <a:pt x="408572" y="525139"/>
                  </a:cubicBezTo>
                  <a:cubicBezTo>
                    <a:pt x="401055" y="525804"/>
                    <a:pt x="387584" y="530553"/>
                    <a:pt x="382063" y="535394"/>
                  </a:cubicBezTo>
                  <a:cubicBezTo>
                    <a:pt x="371515" y="544643"/>
                    <a:pt x="351440" y="569313"/>
                    <a:pt x="335602" y="630656"/>
                  </a:cubicBezTo>
                  <a:cubicBezTo>
                    <a:pt x="335046" y="632821"/>
                    <a:pt x="325271" y="671334"/>
                    <a:pt x="329385" y="698618"/>
                  </a:cubicBezTo>
                  <a:cubicBezTo>
                    <a:pt x="313903" y="704171"/>
                    <a:pt x="295081" y="729924"/>
                    <a:pt x="294168" y="731161"/>
                  </a:cubicBezTo>
                  <a:cubicBezTo>
                    <a:pt x="287085" y="740952"/>
                    <a:pt x="280744" y="751315"/>
                    <a:pt x="274944" y="762034"/>
                  </a:cubicBezTo>
                  <a:cubicBezTo>
                    <a:pt x="274882" y="762157"/>
                    <a:pt x="274804" y="762297"/>
                    <a:pt x="274743" y="762420"/>
                  </a:cubicBezTo>
                  <a:cubicBezTo>
                    <a:pt x="262493" y="785111"/>
                    <a:pt x="252719" y="809301"/>
                    <a:pt x="243640" y="832703"/>
                  </a:cubicBezTo>
                  <a:cubicBezTo>
                    <a:pt x="210109" y="919195"/>
                    <a:pt x="167747" y="1004929"/>
                    <a:pt x="126777" y="1087849"/>
                  </a:cubicBezTo>
                  <a:cubicBezTo>
                    <a:pt x="114187" y="1113323"/>
                    <a:pt x="33701" y="1283477"/>
                    <a:pt x="0" y="1354502"/>
                  </a:cubicBezTo>
                  <a:lnTo>
                    <a:pt x="17214" y="1354502"/>
                  </a:lnTo>
                  <a:cubicBezTo>
                    <a:pt x="52523" y="1280059"/>
                    <a:pt x="128525" y="1119402"/>
                    <a:pt x="140712" y="1094732"/>
                  </a:cubicBezTo>
                  <a:cubicBezTo>
                    <a:pt x="177831" y="1019608"/>
                    <a:pt x="216064" y="942179"/>
                    <a:pt x="248001" y="863715"/>
                  </a:cubicBezTo>
                  <a:cubicBezTo>
                    <a:pt x="259818" y="874325"/>
                    <a:pt x="280419" y="881997"/>
                    <a:pt x="299875" y="888570"/>
                  </a:cubicBezTo>
                  <a:cubicBezTo>
                    <a:pt x="302288" y="889390"/>
                    <a:pt x="304407" y="890101"/>
                    <a:pt x="306124" y="890720"/>
                  </a:cubicBezTo>
                  <a:cubicBezTo>
                    <a:pt x="344944" y="904625"/>
                    <a:pt x="471473" y="939797"/>
                    <a:pt x="540376" y="944793"/>
                  </a:cubicBezTo>
                  <a:cubicBezTo>
                    <a:pt x="546825" y="945257"/>
                    <a:pt x="552857" y="945489"/>
                    <a:pt x="558456" y="945489"/>
                  </a:cubicBezTo>
                  <a:cubicBezTo>
                    <a:pt x="572685" y="945489"/>
                    <a:pt x="584099" y="943974"/>
                    <a:pt x="592729" y="940973"/>
                  </a:cubicBezTo>
                  <a:cubicBezTo>
                    <a:pt x="592095" y="944747"/>
                    <a:pt x="591461" y="948614"/>
                    <a:pt x="590780" y="952620"/>
                  </a:cubicBezTo>
                  <a:lnTo>
                    <a:pt x="589357" y="961111"/>
                  </a:lnTo>
                  <a:cubicBezTo>
                    <a:pt x="578825" y="1024202"/>
                    <a:pt x="520053" y="1272093"/>
                    <a:pt x="499514" y="1354502"/>
                  </a:cubicBezTo>
                  <a:lnTo>
                    <a:pt x="515552" y="1354502"/>
                  </a:lnTo>
                  <a:cubicBezTo>
                    <a:pt x="537406" y="1266525"/>
                    <a:pt x="594755" y="1023181"/>
                    <a:pt x="604684" y="963679"/>
                  </a:cubicBezTo>
                  <a:lnTo>
                    <a:pt x="606107" y="955187"/>
                  </a:lnTo>
                  <a:cubicBezTo>
                    <a:pt x="623352" y="852006"/>
                    <a:pt x="627636" y="826346"/>
                    <a:pt x="607484" y="766225"/>
                  </a:cubicBezTo>
                  <a:cubicBezTo>
                    <a:pt x="616918" y="758739"/>
                    <a:pt x="621001" y="748763"/>
                    <a:pt x="623677" y="742189"/>
                  </a:cubicBezTo>
                  <a:lnTo>
                    <a:pt x="624218" y="740859"/>
                  </a:lnTo>
                  <a:cubicBezTo>
                    <a:pt x="632462" y="720906"/>
                    <a:pt x="635663" y="708084"/>
                    <a:pt x="640520" y="688673"/>
                  </a:cubicBezTo>
                  <a:lnTo>
                    <a:pt x="641432" y="685023"/>
                  </a:lnTo>
                  <a:cubicBezTo>
                    <a:pt x="656635" y="624191"/>
                    <a:pt x="653279" y="600356"/>
                    <a:pt x="625734" y="574680"/>
                  </a:cubicBezTo>
                  <a:cubicBezTo>
                    <a:pt x="623136" y="571695"/>
                    <a:pt x="619841" y="569329"/>
                    <a:pt x="616655" y="567380"/>
                  </a:cubicBezTo>
                  <a:cubicBezTo>
                    <a:pt x="642468" y="525804"/>
                    <a:pt x="670586" y="491405"/>
                    <a:pt x="697838" y="463363"/>
                  </a:cubicBezTo>
                  <a:cubicBezTo>
                    <a:pt x="698162" y="463796"/>
                    <a:pt x="698534" y="464199"/>
                    <a:pt x="698967" y="464554"/>
                  </a:cubicBezTo>
                  <a:cubicBezTo>
                    <a:pt x="738931" y="498582"/>
                    <a:pt x="793032" y="550350"/>
                    <a:pt x="836044" y="612142"/>
                  </a:cubicBezTo>
                  <a:cubicBezTo>
                    <a:pt x="832843" y="615467"/>
                    <a:pt x="828961" y="619690"/>
                    <a:pt x="826238" y="624392"/>
                  </a:cubicBezTo>
                  <a:cubicBezTo>
                    <a:pt x="809349" y="646061"/>
                    <a:pt x="826269" y="681342"/>
                    <a:pt x="826455" y="681697"/>
                  </a:cubicBezTo>
                  <a:cubicBezTo>
                    <a:pt x="829811" y="688549"/>
                    <a:pt x="832781" y="695664"/>
                    <a:pt x="835657" y="702547"/>
                  </a:cubicBezTo>
                  <a:cubicBezTo>
                    <a:pt x="840127" y="713235"/>
                    <a:pt x="844736" y="724309"/>
                    <a:pt x="851031" y="735013"/>
                  </a:cubicBezTo>
                  <a:lnTo>
                    <a:pt x="852330" y="737224"/>
                  </a:lnTo>
                  <a:cubicBezTo>
                    <a:pt x="860604" y="751408"/>
                    <a:pt x="876071" y="777919"/>
                    <a:pt x="898899" y="786363"/>
                  </a:cubicBezTo>
                  <a:cubicBezTo>
                    <a:pt x="890423" y="802063"/>
                    <a:pt x="892666" y="824041"/>
                    <a:pt x="899626" y="855610"/>
                  </a:cubicBezTo>
                  <a:cubicBezTo>
                    <a:pt x="908411" y="895422"/>
                    <a:pt x="1030130" y="1258590"/>
                    <a:pt x="1062346" y="1354487"/>
                  </a:cubicBezTo>
                  <a:lnTo>
                    <a:pt x="1078710" y="1354487"/>
                  </a:lnTo>
                  <a:cubicBezTo>
                    <a:pt x="1050963" y="1272372"/>
                    <a:pt x="976771" y="1050279"/>
                    <a:pt x="938276" y="929713"/>
                  </a:cubicBezTo>
                  <a:cubicBezTo>
                    <a:pt x="941416" y="930084"/>
                    <a:pt x="944664" y="930254"/>
                    <a:pt x="948035" y="930254"/>
                  </a:cubicBezTo>
                  <a:cubicBezTo>
                    <a:pt x="984891" y="930254"/>
                    <a:pt x="1033796" y="909374"/>
                    <a:pt x="1071425" y="889869"/>
                  </a:cubicBezTo>
                  <a:cubicBezTo>
                    <a:pt x="1129052" y="860002"/>
                    <a:pt x="1171461" y="830553"/>
                    <a:pt x="1197460" y="802341"/>
                  </a:cubicBezTo>
                  <a:cubicBezTo>
                    <a:pt x="1210420" y="788281"/>
                    <a:pt x="1217566" y="776325"/>
                    <a:pt x="1221370" y="766643"/>
                  </a:cubicBezTo>
                  <a:cubicBezTo>
                    <a:pt x="1233465" y="787322"/>
                    <a:pt x="1244848" y="806966"/>
                    <a:pt x="1252566" y="820608"/>
                  </a:cubicBezTo>
                  <a:cubicBezTo>
                    <a:pt x="1265805" y="844010"/>
                    <a:pt x="1279941" y="867272"/>
                    <a:pt x="1293613" y="889761"/>
                  </a:cubicBezTo>
                  <a:cubicBezTo>
                    <a:pt x="1309157" y="915328"/>
                    <a:pt x="1325211" y="941762"/>
                    <a:pt x="1339935" y="968381"/>
                  </a:cubicBezTo>
                  <a:cubicBezTo>
                    <a:pt x="1347096" y="981311"/>
                    <a:pt x="1502717" y="1245366"/>
                    <a:pt x="1564520" y="1354502"/>
                  </a:cubicBezTo>
                  <a:lnTo>
                    <a:pt x="1582245" y="1354502"/>
                  </a:lnTo>
                  <a:cubicBezTo>
                    <a:pt x="1522452" y="1248135"/>
                    <a:pt x="1360892" y="974119"/>
                    <a:pt x="1353545" y="960848"/>
                  </a:cubicBezTo>
                  <a:close/>
                  <a:moveTo>
                    <a:pt x="1163248" y="669092"/>
                  </a:moveTo>
                  <a:cubicBezTo>
                    <a:pt x="1164563" y="671071"/>
                    <a:pt x="1167501" y="675820"/>
                    <a:pt x="1171554" y="682517"/>
                  </a:cubicBezTo>
                  <a:cubicBezTo>
                    <a:pt x="1171569" y="683012"/>
                    <a:pt x="1171631" y="683523"/>
                    <a:pt x="1171739" y="684033"/>
                  </a:cubicBezTo>
                  <a:cubicBezTo>
                    <a:pt x="1178281" y="712183"/>
                    <a:pt x="1109735" y="763658"/>
                    <a:pt x="1064991" y="789503"/>
                  </a:cubicBezTo>
                  <a:cubicBezTo>
                    <a:pt x="971822" y="843298"/>
                    <a:pt x="924635" y="846608"/>
                    <a:pt x="913112" y="844195"/>
                  </a:cubicBezTo>
                  <a:cubicBezTo>
                    <a:pt x="906818" y="813060"/>
                    <a:pt x="907637" y="798088"/>
                    <a:pt x="916082" y="788962"/>
                  </a:cubicBezTo>
                  <a:cubicBezTo>
                    <a:pt x="916391" y="788946"/>
                    <a:pt x="916701" y="788962"/>
                    <a:pt x="917025" y="788916"/>
                  </a:cubicBezTo>
                  <a:cubicBezTo>
                    <a:pt x="975271" y="784059"/>
                    <a:pt x="1079158" y="710126"/>
                    <a:pt x="1104198" y="687312"/>
                  </a:cubicBezTo>
                  <a:cubicBezTo>
                    <a:pt x="1117499" y="675186"/>
                    <a:pt x="1132146" y="658187"/>
                    <a:pt x="1135595" y="639859"/>
                  </a:cubicBezTo>
                  <a:cubicBezTo>
                    <a:pt x="1140389" y="641328"/>
                    <a:pt x="1148988" y="647716"/>
                    <a:pt x="1163248" y="669092"/>
                  </a:cubicBezTo>
                  <a:close/>
                  <a:moveTo>
                    <a:pt x="906601" y="680491"/>
                  </a:moveTo>
                  <a:cubicBezTo>
                    <a:pt x="904420" y="676299"/>
                    <a:pt x="902441" y="672479"/>
                    <a:pt x="900678" y="669215"/>
                  </a:cubicBezTo>
                  <a:cubicBezTo>
                    <a:pt x="892372" y="653810"/>
                    <a:pt x="890485" y="640524"/>
                    <a:pt x="892712" y="634136"/>
                  </a:cubicBezTo>
                  <a:cubicBezTo>
                    <a:pt x="904312" y="628289"/>
                    <a:pt x="915603" y="621654"/>
                    <a:pt x="926707" y="614941"/>
                  </a:cubicBezTo>
                  <a:cubicBezTo>
                    <a:pt x="931595" y="632775"/>
                    <a:pt x="945978" y="658358"/>
                    <a:pt x="958862" y="679083"/>
                  </a:cubicBezTo>
                  <a:cubicBezTo>
                    <a:pt x="969889" y="696840"/>
                    <a:pt x="989485" y="725980"/>
                    <a:pt x="1002600" y="738864"/>
                  </a:cubicBezTo>
                  <a:cubicBezTo>
                    <a:pt x="989485" y="746381"/>
                    <a:pt x="976122" y="753372"/>
                    <a:pt x="963300" y="759064"/>
                  </a:cubicBezTo>
                  <a:cubicBezTo>
                    <a:pt x="941586" y="747866"/>
                    <a:pt x="919686" y="705749"/>
                    <a:pt x="906570" y="680491"/>
                  </a:cubicBezTo>
                  <a:close/>
                  <a:moveTo>
                    <a:pt x="1020464" y="552748"/>
                  </a:moveTo>
                  <a:cubicBezTo>
                    <a:pt x="1020820" y="553135"/>
                    <a:pt x="1021206" y="553490"/>
                    <a:pt x="1021655" y="553800"/>
                  </a:cubicBezTo>
                  <a:cubicBezTo>
                    <a:pt x="1034414" y="563018"/>
                    <a:pt x="1051613" y="585770"/>
                    <a:pt x="1060073" y="598809"/>
                  </a:cubicBezTo>
                  <a:cubicBezTo>
                    <a:pt x="1071626" y="616596"/>
                    <a:pt x="1093294" y="658961"/>
                    <a:pt x="1091098" y="676268"/>
                  </a:cubicBezTo>
                  <a:cubicBezTo>
                    <a:pt x="1091021" y="676903"/>
                    <a:pt x="1091036" y="677521"/>
                    <a:pt x="1091098" y="678125"/>
                  </a:cubicBezTo>
                  <a:cubicBezTo>
                    <a:pt x="1085267" y="683151"/>
                    <a:pt x="1076343" y="690158"/>
                    <a:pt x="1065393" y="698108"/>
                  </a:cubicBezTo>
                  <a:cubicBezTo>
                    <a:pt x="1055727" y="667746"/>
                    <a:pt x="1008957" y="596025"/>
                    <a:pt x="990567" y="575438"/>
                  </a:cubicBezTo>
                  <a:cubicBezTo>
                    <a:pt x="997141" y="570937"/>
                    <a:pt x="1003621" y="566251"/>
                    <a:pt x="1009854" y="561255"/>
                  </a:cubicBezTo>
                  <a:cubicBezTo>
                    <a:pt x="1013597" y="558254"/>
                    <a:pt x="1017139" y="555439"/>
                    <a:pt x="1020448" y="552748"/>
                  </a:cubicBezTo>
                  <a:close/>
                  <a:moveTo>
                    <a:pt x="977591" y="584007"/>
                  </a:moveTo>
                  <a:cubicBezTo>
                    <a:pt x="989856" y="595267"/>
                    <a:pt x="1051628" y="690606"/>
                    <a:pt x="1051628" y="706971"/>
                  </a:cubicBezTo>
                  <a:cubicBezTo>
                    <a:pt x="1051628" y="707249"/>
                    <a:pt x="1051690" y="707528"/>
                    <a:pt x="1051706" y="707790"/>
                  </a:cubicBezTo>
                  <a:cubicBezTo>
                    <a:pt x="1040987" y="715184"/>
                    <a:pt x="1029078" y="722995"/>
                    <a:pt x="1016659" y="730558"/>
                  </a:cubicBezTo>
                  <a:cubicBezTo>
                    <a:pt x="1011679" y="727542"/>
                    <a:pt x="993289" y="705006"/>
                    <a:pt x="972085" y="670870"/>
                  </a:cubicBezTo>
                  <a:cubicBezTo>
                    <a:pt x="950371" y="635915"/>
                    <a:pt x="941818" y="614740"/>
                    <a:pt x="940611" y="606496"/>
                  </a:cubicBezTo>
                  <a:cubicBezTo>
                    <a:pt x="942684" y="605243"/>
                    <a:pt x="944756" y="603990"/>
                    <a:pt x="946813" y="602753"/>
                  </a:cubicBezTo>
                  <a:lnTo>
                    <a:pt x="948917" y="601500"/>
                  </a:lnTo>
                  <a:cubicBezTo>
                    <a:pt x="958413" y="595824"/>
                    <a:pt x="968064" y="590055"/>
                    <a:pt x="977591" y="583976"/>
                  </a:cubicBezTo>
                  <a:close/>
                  <a:moveTo>
                    <a:pt x="1075802" y="542787"/>
                  </a:moveTo>
                  <a:cubicBezTo>
                    <a:pt x="1092846" y="564627"/>
                    <a:pt x="1113323" y="593952"/>
                    <a:pt x="1120329" y="627083"/>
                  </a:cubicBezTo>
                  <a:cubicBezTo>
                    <a:pt x="1122928" y="639395"/>
                    <a:pt x="1114808" y="652882"/>
                    <a:pt x="1105729" y="663508"/>
                  </a:cubicBezTo>
                  <a:cubicBezTo>
                    <a:pt x="1100053" y="633007"/>
                    <a:pt x="1073436" y="590843"/>
                    <a:pt x="1073126" y="590348"/>
                  </a:cubicBezTo>
                  <a:cubicBezTo>
                    <a:pt x="1065068" y="577913"/>
                    <a:pt x="1047839" y="554511"/>
                    <a:pt x="1032682" y="542663"/>
                  </a:cubicBezTo>
                  <a:cubicBezTo>
                    <a:pt x="1043725" y="533259"/>
                    <a:pt x="1051133" y="525804"/>
                    <a:pt x="1054567" y="518844"/>
                  </a:cubicBezTo>
                  <a:cubicBezTo>
                    <a:pt x="1060722" y="524598"/>
                    <a:pt x="1067992" y="532749"/>
                    <a:pt x="1075802" y="542756"/>
                  </a:cubicBezTo>
                  <a:close/>
                  <a:moveTo>
                    <a:pt x="1040477" y="509007"/>
                  </a:moveTo>
                  <a:cubicBezTo>
                    <a:pt x="1041250" y="509780"/>
                    <a:pt x="1041235" y="510090"/>
                    <a:pt x="1041235" y="510198"/>
                  </a:cubicBezTo>
                  <a:cubicBezTo>
                    <a:pt x="1041065" y="513198"/>
                    <a:pt x="1036580" y="518287"/>
                    <a:pt x="1029697" y="524598"/>
                  </a:cubicBezTo>
                  <a:cubicBezTo>
                    <a:pt x="1028197" y="520901"/>
                    <a:pt x="1026728" y="517204"/>
                    <a:pt x="1025305" y="513461"/>
                  </a:cubicBezTo>
                  <a:cubicBezTo>
                    <a:pt x="1030331" y="510291"/>
                    <a:pt x="1038652" y="507166"/>
                    <a:pt x="1040493" y="508991"/>
                  </a:cubicBezTo>
                  <a:close/>
                  <a:moveTo>
                    <a:pt x="533184" y="604810"/>
                  </a:moveTo>
                  <a:cubicBezTo>
                    <a:pt x="535256" y="613240"/>
                    <a:pt x="533261" y="639519"/>
                    <a:pt x="526904" y="666679"/>
                  </a:cubicBezTo>
                  <a:cubicBezTo>
                    <a:pt x="522110" y="687126"/>
                    <a:pt x="507432" y="741339"/>
                    <a:pt x="503349" y="756048"/>
                  </a:cubicBezTo>
                  <a:cubicBezTo>
                    <a:pt x="489986" y="753589"/>
                    <a:pt x="479114" y="750820"/>
                    <a:pt x="471999" y="748995"/>
                  </a:cubicBezTo>
                  <a:cubicBezTo>
                    <a:pt x="470236" y="748546"/>
                    <a:pt x="468674" y="748144"/>
                    <a:pt x="467329" y="747819"/>
                  </a:cubicBezTo>
                  <a:cubicBezTo>
                    <a:pt x="456780" y="745236"/>
                    <a:pt x="446743" y="742653"/>
                    <a:pt x="437278" y="740132"/>
                  </a:cubicBezTo>
                  <a:cubicBezTo>
                    <a:pt x="445366" y="706785"/>
                    <a:pt x="456502" y="666029"/>
                    <a:pt x="462627" y="643679"/>
                  </a:cubicBezTo>
                  <a:lnTo>
                    <a:pt x="465101" y="634631"/>
                  </a:lnTo>
                  <a:cubicBezTo>
                    <a:pt x="472618" y="606960"/>
                    <a:pt x="478371" y="601052"/>
                    <a:pt x="484759" y="598330"/>
                  </a:cubicBezTo>
                  <a:cubicBezTo>
                    <a:pt x="502808" y="601253"/>
                    <a:pt x="518382" y="603217"/>
                    <a:pt x="533184" y="604795"/>
                  </a:cubicBezTo>
                  <a:close/>
                  <a:moveTo>
                    <a:pt x="588275" y="609976"/>
                  </a:moveTo>
                  <a:cubicBezTo>
                    <a:pt x="588723" y="610580"/>
                    <a:pt x="589218" y="611136"/>
                    <a:pt x="589852" y="611616"/>
                  </a:cubicBezTo>
                  <a:cubicBezTo>
                    <a:pt x="594013" y="614725"/>
                    <a:pt x="597291" y="634383"/>
                    <a:pt x="583279" y="688286"/>
                  </a:cubicBezTo>
                  <a:cubicBezTo>
                    <a:pt x="574865" y="720613"/>
                    <a:pt x="564054" y="750805"/>
                    <a:pt x="559724" y="761415"/>
                  </a:cubicBezTo>
                  <a:cubicBezTo>
                    <a:pt x="545139" y="761461"/>
                    <a:pt x="531266" y="760270"/>
                    <a:pt x="518816" y="758554"/>
                  </a:cubicBezTo>
                  <a:cubicBezTo>
                    <a:pt x="519249" y="756960"/>
                    <a:pt x="519759" y="755120"/>
                    <a:pt x="520347" y="753001"/>
                  </a:cubicBezTo>
                  <a:cubicBezTo>
                    <a:pt x="522249" y="746072"/>
                    <a:pt x="524817" y="736590"/>
                    <a:pt x="527570" y="726351"/>
                  </a:cubicBezTo>
                  <a:cubicBezTo>
                    <a:pt x="531606" y="711286"/>
                    <a:pt x="538860" y="683956"/>
                    <a:pt x="542077" y="670221"/>
                  </a:cubicBezTo>
                  <a:cubicBezTo>
                    <a:pt x="544026" y="661915"/>
                    <a:pt x="551573" y="627624"/>
                    <a:pt x="548990" y="606403"/>
                  </a:cubicBezTo>
                  <a:cubicBezTo>
                    <a:pt x="553955" y="606883"/>
                    <a:pt x="558889" y="607331"/>
                    <a:pt x="563884" y="607795"/>
                  </a:cubicBezTo>
                  <a:cubicBezTo>
                    <a:pt x="568122" y="608182"/>
                    <a:pt x="572437" y="608584"/>
                    <a:pt x="576845" y="609002"/>
                  </a:cubicBezTo>
                  <a:lnTo>
                    <a:pt x="578314" y="609157"/>
                  </a:lnTo>
                  <a:cubicBezTo>
                    <a:pt x="581531" y="609497"/>
                    <a:pt x="584903" y="609775"/>
                    <a:pt x="588306" y="609961"/>
                  </a:cubicBezTo>
                  <a:close/>
                  <a:moveTo>
                    <a:pt x="450099" y="630563"/>
                  </a:moveTo>
                  <a:lnTo>
                    <a:pt x="447640" y="639596"/>
                  </a:lnTo>
                  <a:cubicBezTo>
                    <a:pt x="441531" y="661915"/>
                    <a:pt x="430426" y="702547"/>
                    <a:pt x="422291" y="736033"/>
                  </a:cubicBezTo>
                  <a:cubicBezTo>
                    <a:pt x="404551" y="731038"/>
                    <a:pt x="389363" y="726289"/>
                    <a:pt x="377392" y="721989"/>
                  </a:cubicBezTo>
                  <a:cubicBezTo>
                    <a:pt x="380068" y="650779"/>
                    <a:pt x="404164" y="584858"/>
                    <a:pt x="417976" y="583821"/>
                  </a:cubicBezTo>
                  <a:cubicBezTo>
                    <a:pt x="432468" y="589560"/>
                    <a:pt x="449975" y="592700"/>
                    <a:pt x="464684" y="595066"/>
                  </a:cubicBezTo>
                  <a:cubicBezTo>
                    <a:pt x="459085" y="602521"/>
                    <a:pt x="454708" y="613627"/>
                    <a:pt x="450099" y="630563"/>
                  </a:cubicBezTo>
                  <a:close/>
                  <a:moveTo>
                    <a:pt x="404999" y="554913"/>
                  </a:moveTo>
                  <a:cubicBezTo>
                    <a:pt x="403267" y="549067"/>
                    <a:pt x="404396" y="546406"/>
                    <a:pt x="407226" y="543282"/>
                  </a:cubicBezTo>
                  <a:cubicBezTo>
                    <a:pt x="408124" y="542354"/>
                    <a:pt x="410645" y="541055"/>
                    <a:pt x="413166" y="540049"/>
                  </a:cubicBezTo>
                  <a:cubicBezTo>
                    <a:pt x="413243" y="540018"/>
                    <a:pt x="413320" y="539988"/>
                    <a:pt x="413382" y="539957"/>
                  </a:cubicBezTo>
                  <a:cubicBezTo>
                    <a:pt x="414820" y="539400"/>
                    <a:pt x="416243" y="538936"/>
                    <a:pt x="417341" y="538704"/>
                  </a:cubicBezTo>
                  <a:cubicBezTo>
                    <a:pt x="417032" y="547752"/>
                    <a:pt x="416800" y="556955"/>
                    <a:pt x="416646" y="566313"/>
                  </a:cubicBezTo>
                  <a:cubicBezTo>
                    <a:pt x="410645" y="563173"/>
                    <a:pt x="406330" y="559430"/>
                    <a:pt x="404984" y="554929"/>
                  </a:cubicBezTo>
                  <a:close/>
                  <a:moveTo>
                    <a:pt x="350682" y="634554"/>
                  </a:moveTo>
                  <a:cubicBezTo>
                    <a:pt x="363921" y="583295"/>
                    <a:pt x="379774" y="560249"/>
                    <a:pt x="388652" y="550706"/>
                  </a:cubicBezTo>
                  <a:cubicBezTo>
                    <a:pt x="388713" y="553428"/>
                    <a:pt x="389193" y="556290"/>
                    <a:pt x="390090" y="559337"/>
                  </a:cubicBezTo>
                  <a:cubicBezTo>
                    <a:pt x="392039" y="565926"/>
                    <a:pt x="396493" y="571247"/>
                    <a:pt x="402494" y="575624"/>
                  </a:cubicBezTo>
                  <a:cubicBezTo>
                    <a:pt x="378970" y="598299"/>
                    <a:pt x="364865" y="668427"/>
                    <a:pt x="362127" y="715988"/>
                  </a:cubicBezTo>
                  <a:cubicBezTo>
                    <a:pt x="356188" y="713374"/>
                    <a:pt x="351919" y="711038"/>
                    <a:pt x="349584" y="709028"/>
                  </a:cubicBezTo>
                  <a:cubicBezTo>
                    <a:pt x="340010" y="700846"/>
                    <a:pt x="344155" y="659796"/>
                    <a:pt x="350682" y="634554"/>
                  </a:cubicBezTo>
                  <a:close/>
                  <a:moveTo>
                    <a:pt x="541536" y="929295"/>
                  </a:moveTo>
                  <a:cubicBezTo>
                    <a:pt x="479067" y="924779"/>
                    <a:pt x="355306" y="891818"/>
                    <a:pt x="311413" y="876104"/>
                  </a:cubicBezTo>
                  <a:cubicBezTo>
                    <a:pt x="309619" y="875454"/>
                    <a:pt x="307407" y="874712"/>
                    <a:pt x="304886" y="873861"/>
                  </a:cubicBezTo>
                  <a:cubicBezTo>
                    <a:pt x="292405" y="869638"/>
                    <a:pt x="260158" y="858750"/>
                    <a:pt x="254513" y="847582"/>
                  </a:cubicBezTo>
                  <a:cubicBezTo>
                    <a:pt x="255735" y="844504"/>
                    <a:pt x="256956" y="841411"/>
                    <a:pt x="258163" y="838333"/>
                  </a:cubicBezTo>
                  <a:cubicBezTo>
                    <a:pt x="265432" y="819571"/>
                    <a:pt x="273165" y="800315"/>
                    <a:pt x="282244" y="781878"/>
                  </a:cubicBezTo>
                  <a:cubicBezTo>
                    <a:pt x="290410" y="789132"/>
                    <a:pt x="305861" y="798088"/>
                    <a:pt x="334303" y="809657"/>
                  </a:cubicBezTo>
                  <a:cubicBezTo>
                    <a:pt x="364138" y="821799"/>
                    <a:pt x="400236" y="833306"/>
                    <a:pt x="419043" y="837977"/>
                  </a:cubicBezTo>
                  <a:cubicBezTo>
                    <a:pt x="463648" y="849052"/>
                    <a:pt x="514129" y="858873"/>
                    <a:pt x="550784" y="863622"/>
                  </a:cubicBezTo>
                  <a:cubicBezTo>
                    <a:pt x="557976" y="864550"/>
                    <a:pt x="564936" y="865014"/>
                    <a:pt x="571525" y="865014"/>
                  </a:cubicBezTo>
                  <a:cubicBezTo>
                    <a:pt x="584191" y="865014"/>
                    <a:pt x="595497" y="863328"/>
                    <a:pt x="604437" y="860080"/>
                  </a:cubicBezTo>
                  <a:cubicBezTo>
                    <a:pt x="603029" y="876537"/>
                    <a:pt x="600184" y="895886"/>
                    <a:pt x="596100" y="920928"/>
                  </a:cubicBezTo>
                  <a:cubicBezTo>
                    <a:pt x="592621" y="926898"/>
                    <a:pt x="574742" y="931693"/>
                    <a:pt x="541551" y="929280"/>
                  </a:cubicBezTo>
                  <a:close/>
                  <a:moveTo>
                    <a:pt x="605380" y="842494"/>
                  </a:moveTo>
                  <a:cubicBezTo>
                    <a:pt x="595451" y="848851"/>
                    <a:pt x="575066" y="851093"/>
                    <a:pt x="552764" y="848217"/>
                  </a:cubicBezTo>
                  <a:cubicBezTo>
                    <a:pt x="516650" y="843530"/>
                    <a:pt x="466849" y="833832"/>
                    <a:pt x="422770" y="822897"/>
                  </a:cubicBezTo>
                  <a:cubicBezTo>
                    <a:pt x="359869" y="807291"/>
                    <a:pt x="296318" y="777888"/>
                    <a:pt x="289776" y="767416"/>
                  </a:cubicBezTo>
                  <a:cubicBezTo>
                    <a:pt x="294972" y="757981"/>
                    <a:pt x="300602" y="748856"/>
                    <a:pt x="306804" y="740287"/>
                  </a:cubicBezTo>
                  <a:cubicBezTo>
                    <a:pt x="313687" y="730775"/>
                    <a:pt x="327544" y="716096"/>
                    <a:pt x="333576" y="713482"/>
                  </a:cubicBezTo>
                  <a:cubicBezTo>
                    <a:pt x="333715" y="713622"/>
                    <a:pt x="333886" y="713730"/>
                    <a:pt x="334040" y="713854"/>
                  </a:cubicBezTo>
                  <a:cubicBezTo>
                    <a:pt x="335509" y="716591"/>
                    <a:pt x="337288" y="718973"/>
                    <a:pt x="339484" y="720845"/>
                  </a:cubicBezTo>
                  <a:cubicBezTo>
                    <a:pt x="356049" y="735028"/>
                    <a:pt x="424394" y="753310"/>
                    <a:pt x="463648" y="762931"/>
                  </a:cubicBezTo>
                  <a:cubicBezTo>
                    <a:pt x="464947" y="763256"/>
                    <a:pt x="466462" y="763642"/>
                    <a:pt x="468179" y="764075"/>
                  </a:cubicBezTo>
                  <a:cubicBezTo>
                    <a:pt x="484295" y="768190"/>
                    <a:pt x="518800" y="776975"/>
                    <a:pt x="558889" y="776975"/>
                  </a:cubicBezTo>
                  <a:cubicBezTo>
                    <a:pt x="560807" y="776975"/>
                    <a:pt x="562724" y="776944"/>
                    <a:pt x="564673" y="776913"/>
                  </a:cubicBezTo>
                  <a:cubicBezTo>
                    <a:pt x="564689" y="776913"/>
                    <a:pt x="564720" y="776913"/>
                    <a:pt x="564735" y="776913"/>
                  </a:cubicBezTo>
                  <a:cubicBezTo>
                    <a:pt x="564797" y="776913"/>
                    <a:pt x="564859" y="776913"/>
                    <a:pt x="564921" y="776913"/>
                  </a:cubicBezTo>
                  <a:cubicBezTo>
                    <a:pt x="570040" y="776805"/>
                    <a:pt x="575252" y="776542"/>
                    <a:pt x="580511" y="776093"/>
                  </a:cubicBezTo>
                  <a:cubicBezTo>
                    <a:pt x="585429" y="775676"/>
                    <a:pt x="589759" y="774794"/>
                    <a:pt x="593610" y="773572"/>
                  </a:cubicBezTo>
                  <a:cubicBezTo>
                    <a:pt x="602241" y="799743"/>
                    <a:pt x="605844" y="818736"/>
                    <a:pt x="605396" y="842509"/>
                  </a:cubicBezTo>
                  <a:close/>
                  <a:moveTo>
                    <a:pt x="626399" y="681264"/>
                  </a:moveTo>
                  <a:lnTo>
                    <a:pt x="625486" y="684915"/>
                  </a:lnTo>
                  <a:cubicBezTo>
                    <a:pt x="620646" y="704326"/>
                    <a:pt x="617722" y="716034"/>
                    <a:pt x="609912" y="734920"/>
                  </a:cubicBezTo>
                  <a:lnTo>
                    <a:pt x="609340" y="736312"/>
                  </a:lnTo>
                  <a:cubicBezTo>
                    <a:pt x="605241" y="746335"/>
                    <a:pt x="600153" y="758816"/>
                    <a:pt x="579196" y="760595"/>
                  </a:cubicBezTo>
                  <a:cubicBezTo>
                    <a:pt x="578361" y="760673"/>
                    <a:pt x="577526" y="760719"/>
                    <a:pt x="576675" y="760781"/>
                  </a:cubicBezTo>
                  <a:cubicBezTo>
                    <a:pt x="582506" y="745407"/>
                    <a:pt x="591399" y="718757"/>
                    <a:pt x="598189" y="692772"/>
                  </a:cubicBezTo>
                  <a:cubicBezTo>
                    <a:pt x="610886" y="644174"/>
                    <a:pt x="610577" y="621159"/>
                    <a:pt x="606416" y="609450"/>
                  </a:cubicBezTo>
                  <a:cubicBezTo>
                    <a:pt x="613624" y="608414"/>
                    <a:pt x="620104" y="606156"/>
                    <a:pt x="624682" y="601810"/>
                  </a:cubicBezTo>
                  <a:cubicBezTo>
                    <a:pt x="625502" y="601036"/>
                    <a:pt x="626213" y="600186"/>
                    <a:pt x="626878" y="599304"/>
                  </a:cubicBezTo>
                  <a:cubicBezTo>
                    <a:pt x="637566" y="615390"/>
                    <a:pt x="637813" y="635621"/>
                    <a:pt x="626414" y="681249"/>
                  </a:cubicBezTo>
                  <a:close/>
                  <a:moveTo>
                    <a:pt x="615170" y="587023"/>
                  </a:moveTo>
                  <a:cubicBezTo>
                    <a:pt x="615263" y="588910"/>
                    <a:pt x="614768" y="589792"/>
                    <a:pt x="613980" y="590534"/>
                  </a:cubicBezTo>
                  <a:cubicBezTo>
                    <a:pt x="612495" y="591942"/>
                    <a:pt x="609015" y="593798"/>
                    <a:pt x="600864" y="594401"/>
                  </a:cubicBezTo>
                  <a:cubicBezTo>
                    <a:pt x="603432" y="589745"/>
                    <a:pt x="606045" y="585183"/>
                    <a:pt x="608690" y="580697"/>
                  </a:cubicBezTo>
                  <a:cubicBezTo>
                    <a:pt x="611938" y="582692"/>
                    <a:pt x="615078" y="585028"/>
                    <a:pt x="615186" y="587023"/>
                  </a:cubicBezTo>
                  <a:close/>
                  <a:moveTo>
                    <a:pt x="600787" y="563606"/>
                  </a:moveTo>
                  <a:cubicBezTo>
                    <a:pt x="599952" y="564209"/>
                    <a:pt x="599225" y="564998"/>
                    <a:pt x="598668" y="565941"/>
                  </a:cubicBezTo>
                  <a:cubicBezTo>
                    <a:pt x="598158" y="566808"/>
                    <a:pt x="597864" y="567736"/>
                    <a:pt x="597709" y="568679"/>
                  </a:cubicBezTo>
                  <a:cubicBezTo>
                    <a:pt x="592822" y="576861"/>
                    <a:pt x="588027" y="585322"/>
                    <a:pt x="583341" y="594030"/>
                  </a:cubicBezTo>
                  <a:cubicBezTo>
                    <a:pt x="582243" y="593937"/>
                    <a:pt x="581114" y="593829"/>
                    <a:pt x="579938" y="593705"/>
                  </a:cubicBezTo>
                  <a:lnTo>
                    <a:pt x="578314" y="593535"/>
                  </a:lnTo>
                  <a:cubicBezTo>
                    <a:pt x="573891" y="593117"/>
                    <a:pt x="569560" y="592715"/>
                    <a:pt x="565323" y="592313"/>
                  </a:cubicBezTo>
                  <a:cubicBezTo>
                    <a:pt x="556260" y="591478"/>
                    <a:pt x="547598" y="590673"/>
                    <a:pt x="538845" y="589761"/>
                  </a:cubicBezTo>
                  <a:cubicBezTo>
                    <a:pt x="538628" y="589745"/>
                    <a:pt x="538411" y="589714"/>
                    <a:pt x="538179" y="589699"/>
                  </a:cubicBezTo>
                  <a:cubicBezTo>
                    <a:pt x="520610" y="587874"/>
                    <a:pt x="502669" y="585631"/>
                    <a:pt x="480397" y="581842"/>
                  </a:cubicBezTo>
                  <a:cubicBezTo>
                    <a:pt x="477845" y="581409"/>
                    <a:pt x="475031" y="580960"/>
                    <a:pt x="472030" y="580480"/>
                  </a:cubicBezTo>
                  <a:cubicBezTo>
                    <a:pt x="461111" y="578748"/>
                    <a:pt x="445475" y="576258"/>
                    <a:pt x="432003" y="572237"/>
                  </a:cubicBezTo>
                  <a:cubicBezTo>
                    <a:pt x="432065" y="571881"/>
                    <a:pt x="432127" y="571510"/>
                    <a:pt x="432127" y="571138"/>
                  </a:cubicBezTo>
                  <a:cubicBezTo>
                    <a:pt x="435963" y="290595"/>
                    <a:pt x="510015" y="148530"/>
                    <a:pt x="524817" y="122901"/>
                  </a:cubicBezTo>
                  <a:cubicBezTo>
                    <a:pt x="536988" y="101835"/>
                    <a:pt x="545851" y="93761"/>
                    <a:pt x="552733" y="97442"/>
                  </a:cubicBezTo>
                  <a:cubicBezTo>
                    <a:pt x="556136" y="99267"/>
                    <a:pt x="559616" y="105036"/>
                    <a:pt x="556909" y="122174"/>
                  </a:cubicBezTo>
                  <a:cubicBezTo>
                    <a:pt x="554017" y="140487"/>
                    <a:pt x="549516" y="158584"/>
                    <a:pt x="545155" y="176092"/>
                  </a:cubicBezTo>
                  <a:cubicBezTo>
                    <a:pt x="539912" y="197159"/>
                    <a:pt x="534947" y="217065"/>
                    <a:pt x="532751" y="236801"/>
                  </a:cubicBezTo>
                  <a:cubicBezTo>
                    <a:pt x="531885" y="244581"/>
                    <a:pt x="537050" y="246576"/>
                    <a:pt x="538659" y="247009"/>
                  </a:cubicBezTo>
                  <a:cubicBezTo>
                    <a:pt x="545943" y="248958"/>
                    <a:pt x="549021" y="242338"/>
                    <a:pt x="554079" y="231387"/>
                  </a:cubicBezTo>
                  <a:cubicBezTo>
                    <a:pt x="557450" y="224071"/>
                    <a:pt x="561796" y="214080"/>
                    <a:pt x="566807" y="202510"/>
                  </a:cubicBezTo>
                  <a:cubicBezTo>
                    <a:pt x="578144" y="176386"/>
                    <a:pt x="592249" y="143874"/>
                    <a:pt x="602937" y="124881"/>
                  </a:cubicBezTo>
                  <a:cubicBezTo>
                    <a:pt x="617305" y="99360"/>
                    <a:pt x="630776" y="76345"/>
                    <a:pt x="650000" y="53206"/>
                  </a:cubicBezTo>
                  <a:lnTo>
                    <a:pt x="650681" y="52386"/>
                  </a:lnTo>
                  <a:cubicBezTo>
                    <a:pt x="666982" y="32743"/>
                    <a:pt x="678799" y="24159"/>
                    <a:pt x="685851" y="26912"/>
                  </a:cubicBezTo>
                  <a:cubicBezTo>
                    <a:pt x="687336" y="27500"/>
                    <a:pt x="688218" y="28118"/>
                    <a:pt x="688465" y="28768"/>
                  </a:cubicBezTo>
                  <a:cubicBezTo>
                    <a:pt x="690290" y="33594"/>
                    <a:pt x="682232" y="49184"/>
                    <a:pt x="674453" y="64265"/>
                  </a:cubicBezTo>
                  <a:cubicBezTo>
                    <a:pt x="671529" y="69926"/>
                    <a:pt x="668235" y="76329"/>
                    <a:pt x="664864" y="83181"/>
                  </a:cubicBezTo>
                  <a:cubicBezTo>
                    <a:pt x="656233" y="100752"/>
                    <a:pt x="642963" y="133001"/>
                    <a:pt x="629384" y="169426"/>
                  </a:cubicBezTo>
                  <a:cubicBezTo>
                    <a:pt x="607174" y="228990"/>
                    <a:pt x="608458" y="230877"/>
                    <a:pt x="611010" y="234620"/>
                  </a:cubicBezTo>
                  <a:lnTo>
                    <a:pt x="613670" y="238425"/>
                  </a:lnTo>
                  <a:lnTo>
                    <a:pt x="618186" y="238054"/>
                  </a:lnTo>
                  <a:cubicBezTo>
                    <a:pt x="623553" y="237621"/>
                    <a:pt x="625579" y="233243"/>
                    <a:pt x="630003" y="223685"/>
                  </a:cubicBezTo>
                  <a:cubicBezTo>
                    <a:pt x="660966" y="156929"/>
                    <a:pt x="684815" y="111532"/>
                    <a:pt x="722104" y="62873"/>
                  </a:cubicBezTo>
                  <a:lnTo>
                    <a:pt x="722336" y="62579"/>
                  </a:lnTo>
                  <a:cubicBezTo>
                    <a:pt x="742427" y="36347"/>
                    <a:pt x="770173" y="8722"/>
                    <a:pt x="782252" y="17183"/>
                  </a:cubicBezTo>
                  <a:cubicBezTo>
                    <a:pt x="788779" y="21746"/>
                    <a:pt x="781464" y="34955"/>
                    <a:pt x="771967" y="50437"/>
                  </a:cubicBezTo>
                  <a:cubicBezTo>
                    <a:pt x="770390" y="53020"/>
                    <a:pt x="768843" y="55542"/>
                    <a:pt x="767451" y="57939"/>
                  </a:cubicBezTo>
                  <a:cubicBezTo>
                    <a:pt x="763538" y="64698"/>
                    <a:pt x="759501" y="71519"/>
                    <a:pt x="755465" y="78356"/>
                  </a:cubicBezTo>
                  <a:cubicBezTo>
                    <a:pt x="745149" y="95818"/>
                    <a:pt x="734508" y="113868"/>
                    <a:pt x="725816" y="130542"/>
                  </a:cubicBezTo>
                  <a:cubicBezTo>
                    <a:pt x="716428" y="148561"/>
                    <a:pt x="706452" y="171808"/>
                    <a:pt x="698441" y="194344"/>
                  </a:cubicBezTo>
                  <a:cubicBezTo>
                    <a:pt x="685836" y="229794"/>
                    <a:pt x="687924" y="232996"/>
                    <a:pt x="689780" y="235826"/>
                  </a:cubicBezTo>
                  <a:cubicBezTo>
                    <a:pt x="691373" y="238270"/>
                    <a:pt x="694157" y="239693"/>
                    <a:pt x="697064" y="239477"/>
                  </a:cubicBezTo>
                  <a:cubicBezTo>
                    <a:pt x="702276" y="239136"/>
                    <a:pt x="704859" y="234883"/>
                    <a:pt x="709159" y="225943"/>
                  </a:cubicBezTo>
                  <a:cubicBezTo>
                    <a:pt x="736581" y="168854"/>
                    <a:pt x="781417" y="110991"/>
                    <a:pt x="794966" y="95230"/>
                  </a:cubicBezTo>
                  <a:cubicBezTo>
                    <a:pt x="818026" y="68395"/>
                    <a:pt x="838271" y="59733"/>
                    <a:pt x="846345" y="65054"/>
                  </a:cubicBezTo>
                  <a:cubicBezTo>
                    <a:pt x="848927" y="66755"/>
                    <a:pt x="851851" y="68673"/>
                    <a:pt x="848000" y="78866"/>
                  </a:cubicBezTo>
                  <a:cubicBezTo>
                    <a:pt x="844241" y="88827"/>
                    <a:pt x="835116" y="103165"/>
                    <a:pt x="823563" y="121323"/>
                  </a:cubicBezTo>
                  <a:lnTo>
                    <a:pt x="819526" y="127680"/>
                  </a:lnTo>
                  <a:cubicBezTo>
                    <a:pt x="817376" y="131067"/>
                    <a:pt x="815041" y="134702"/>
                    <a:pt x="812504" y="138631"/>
                  </a:cubicBezTo>
                  <a:cubicBezTo>
                    <a:pt x="789320" y="174546"/>
                    <a:pt x="750531" y="234666"/>
                    <a:pt x="704751" y="348520"/>
                  </a:cubicBezTo>
                  <a:cubicBezTo>
                    <a:pt x="702106" y="355109"/>
                    <a:pt x="705988" y="358543"/>
                    <a:pt x="707241" y="359440"/>
                  </a:cubicBezTo>
                  <a:cubicBezTo>
                    <a:pt x="713103" y="363631"/>
                    <a:pt x="717294" y="359996"/>
                    <a:pt x="729744" y="349231"/>
                  </a:cubicBezTo>
                  <a:cubicBezTo>
                    <a:pt x="744484" y="336502"/>
                    <a:pt x="769168" y="315188"/>
                    <a:pt x="791996" y="306882"/>
                  </a:cubicBezTo>
                  <a:cubicBezTo>
                    <a:pt x="819418" y="296906"/>
                    <a:pt x="843947" y="301732"/>
                    <a:pt x="848819" y="312311"/>
                  </a:cubicBezTo>
                  <a:cubicBezTo>
                    <a:pt x="852407" y="320122"/>
                    <a:pt x="844643" y="335992"/>
                    <a:pt x="810942" y="355001"/>
                  </a:cubicBezTo>
                  <a:cubicBezTo>
                    <a:pt x="771271" y="377366"/>
                    <a:pt x="675798" y="440487"/>
                    <a:pt x="600740" y="563590"/>
                  </a:cubicBezTo>
                  <a:close/>
                  <a:moveTo>
                    <a:pt x="709112" y="452722"/>
                  </a:moveTo>
                  <a:cubicBezTo>
                    <a:pt x="709004" y="452629"/>
                    <a:pt x="708865" y="452567"/>
                    <a:pt x="708757" y="452475"/>
                  </a:cubicBezTo>
                  <a:cubicBezTo>
                    <a:pt x="754150" y="408084"/>
                    <a:pt x="795863" y="381419"/>
                    <a:pt x="818644" y="368565"/>
                  </a:cubicBezTo>
                  <a:cubicBezTo>
                    <a:pt x="871122" y="338977"/>
                    <a:pt x="867147" y="314832"/>
                    <a:pt x="863017" y="305831"/>
                  </a:cubicBezTo>
                  <a:cubicBezTo>
                    <a:pt x="853892" y="286002"/>
                    <a:pt x="820392" y="280047"/>
                    <a:pt x="786753" y="292281"/>
                  </a:cubicBezTo>
                  <a:cubicBezTo>
                    <a:pt x="766152" y="299767"/>
                    <a:pt x="745226" y="315869"/>
                    <a:pt x="729744" y="328861"/>
                  </a:cubicBezTo>
                  <a:cubicBezTo>
                    <a:pt x="748350" y="284826"/>
                    <a:pt x="765595" y="249886"/>
                    <a:pt x="780845" y="221767"/>
                  </a:cubicBezTo>
                  <a:cubicBezTo>
                    <a:pt x="786428" y="230861"/>
                    <a:pt x="794734" y="242431"/>
                    <a:pt x="799544" y="247782"/>
                  </a:cubicBezTo>
                  <a:cubicBezTo>
                    <a:pt x="801075" y="249484"/>
                    <a:pt x="803194" y="250350"/>
                    <a:pt x="805328" y="250350"/>
                  </a:cubicBezTo>
                  <a:cubicBezTo>
                    <a:pt x="807184" y="250350"/>
                    <a:pt x="809040" y="249700"/>
                    <a:pt x="810525" y="248355"/>
                  </a:cubicBezTo>
                  <a:cubicBezTo>
                    <a:pt x="813711" y="245478"/>
                    <a:pt x="813974" y="240575"/>
                    <a:pt x="811097" y="237373"/>
                  </a:cubicBezTo>
                  <a:cubicBezTo>
                    <a:pt x="805096" y="230691"/>
                    <a:pt x="793280" y="213368"/>
                    <a:pt x="790372" y="206965"/>
                  </a:cubicBezTo>
                  <a:cubicBezTo>
                    <a:pt x="790187" y="206547"/>
                    <a:pt x="789939" y="206160"/>
                    <a:pt x="789692" y="205805"/>
                  </a:cubicBezTo>
                  <a:cubicBezTo>
                    <a:pt x="802482" y="183254"/>
                    <a:pt x="813602" y="165729"/>
                    <a:pt x="822619" y="151716"/>
                  </a:cubicBezTo>
                  <a:cubicBezTo>
                    <a:pt x="831280" y="168142"/>
                    <a:pt x="846267" y="193818"/>
                    <a:pt x="861440" y="217993"/>
                  </a:cubicBezTo>
                  <a:cubicBezTo>
                    <a:pt x="901946" y="282522"/>
                    <a:pt x="907916" y="281346"/>
                    <a:pt x="913700" y="280202"/>
                  </a:cubicBezTo>
                  <a:cubicBezTo>
                    <a:pt x="917056" y="279537"/>
                    <a:pt x="921000" y="276551"/>
                    <a:pt x="921062" y="270287"/>
                  </a:cubicBezTo>
                  <a:cubicBezTo>
                    <a:pt x="921325" y="241936"/>
                    <a:pt x="924944" y="216879"/>
                    <a:pt x="931796" y="195813"/>
                  </a:cubicBezTo>
                  <a:cubicBezTo>
                    <a:pt x="938539" y="175056"/>
                    <a:pt x="952892" y="149164"/>
                    <a:pt x="982958" y="143596"/>
                  </a:cubicBezTo>
                  <a:cubicBezTo>
                    <a:pt x="990397" y="142219"/>
                    <a:pt x="993522" y="143194"/>
                    <a:pt x="994186" y="143998"/>
                  </a:cubicBezTo>
                  <a:cubicBezTo>
                    <a:pt x="994774" y="144694"/>
                    <a:pt x="997311" y="149179"/>
                    <a:pt x="989779" y="169967"/>
                  </a:cubicBezTo>
                  <a:cubicBezTo>
                    <a:pt x="975302" y="209888"/>
                    <a:pt x="968977" y="248262"/>
                    <a:pt x="969874" y="290704"/>
                  </a:cubicBezTo>
                  <a:cubicBezTo>
                    <a:pt x="971838" y="383104"/>
                    <a:pt x="987180" y="462745"/>
                    <a:pt x="1016783" y="534218"/>
                  </a:cubicBezTo>
                  <a:cubicBezTo>
                    <a:pt x="1016937" y="534589"/>
                    <a:pt x="1017123" y="534945"/>
                    <a:pt x="1017324" y="535286"/>
                  </a:cubicBezTo>
                  <a:cubicBezTo>
                    <a:pt x="1011957" y="539725"/>
                    <a:pt x="1006049" y="544442"/>
                    <a:pt x="1000048" y="549237"/>
                  </a:cubicBezTo>
                  <a:cubicBezTo>
                    <a:pt x="981813" y="563807"/>
                    <a:pt x="961042" y="576212"/>
                    <a:pt x="940967" y="588199"/>
                  </a:cubicBezTo>
                  <a:lnTo>
                    <a:pt x="938864" y="589451"/>
                  </a:lnTo>
                  <a:cubicBezTo>
                    <a:pt x="934703" y="591942"/>
                    <a:pt x="930512" y="594494"/>
                    <a:pt x="926290" y="597061"/>
                  </a:cubicBezTo>
                  <a:cubicBezTo>
                    <a:pt x="906694" y="608986"/>
                    <a:pt x="886526" y="621236"/>
                    <a:pt x="865786" y="629187"/>
                  </a:cubicBezTo>
                  <a:cubicBezTo>
                    <a:pt x="865677" y="628970"/>
                    <a:pt x="865600" y="628753"/>
                    <a:pt x="865476" y="628552"/>
                  </a:cubicBezTo>
                  <a:cubicBezTo>
                    <a:pt x="819573" y="554233"/>
                    <a:pt x="755094" y="491931"/>
                    <a:pt x="709097" y="452753"/>
                  </a:cubicBezTo>
                  <a:close/>
                  <a:moveTo>
                    <a:pt x="850644" y="634121"/>
                  </a:moveTo>
                  <a:cubicBezTo>
                    <a:pt x="841303" y="636564"/>
                    <a:pt x="838905" y="635652"/>
                    <a:pt x="838519" y="635482"/>
                  </a:cubicBezTo>
                  <a:cubicBezTo>
                    <a:pt x="838457" y="634971"/>
                    <a:pt x="838627" y="634167"/>
                    <a:pt x="839292" y="632914"/>
                  </a:cubicBezTo>
                  <a:cubicBezTo>
                    <a:pt x="839493" y="632605"/>
                    <a:pt x="839694" y="632295"/>
                    <a:pt x="839849" y="631971"/>
                  </a:cubicBezTo>
                  <a:cubicBezTo>
                    <a:pt x="840823" y="630408"/>
                    <a:pt x="842463" y="628274"/>
                    <a:pt x="845045" y="625397"/>
                  </a:cubicBezTo>
                  <a:cubicBezTo>
                    <a:pt x="846932" y="628289"/>
                    <a:pt x="848804" y="631197"/>
                    <a:pt x="850644" y="634136"/>
                  </a:cubicBezTo>
                  <a:close/>
                  <a:moveTo>
                    <a:pt x="865817" y="729413"/>
                  </a:moveTo>
                  <a:lnTo>
                    <a:pt x="864502" y="727155"/>
                  </a:lnTo>
                  <a:cubicBezTo>
                    <a:pt x="858749" y="717349"/>
                    <a:pt x="854526" y="707249"/>
                    <a:pt x="850072" y="696561"/>
                  </a:cubicBezTo>
                  <a:cubicBezTo>
                    <a:pt x="847118" y="689477"/>
                    <a:pt x="844056" y="682146"/>
                    <a:pt x="840483" y="674876"/>
                  </a:cubicBezTo>
                  <a:cubicBezTo>
                    <a:pt x="837900" y="669587"/>
                    <a:pt x="834698" y="659703"/>
                    <a:pt x="834389" y="650330"/>
                  </a:cubicBezTo>
                  <a:cubicBezTo>
                    <a:pt x="836585" y="650933"/>
                    <a:pt x="838905" y="651181"/>
                    <a:pt x="841225" y="651181"/>
                  </a:cubicBezTo>
                  <a:cubicBezTo>
                    <a:pt x="847535" y="651181"/>
                    <a:pt x="853784" y="649417"/>
                    <a:pt x="856939" y="648520"/>
                  </a:cubicBezTo>
                  <a:cubicBezTo>
                    <a:pt x="863543" y="646649"/>
                    <a:pt x="870023" y="644329"/>
                    <a:pt x="876396" y="641684"/>
                  </a:cubicBezTo>
                  <a:cubicBezTo>
                    <a:pt x="876689" y="651939"/>
                    <a:pt x="880293" y="664142"/>
                    <a:pt x="887021" y="676609"/>
                  </a:cubicBezTo>
                  <a:cubicBezTo>
                    <a:pt x="888753" y="679810"/>
                    <a:pt x="890686" y="683554"/>
                    <a:pt x="892836" y="687668"/>
                  </a:cubicBezTo>
                  <a:cubicBezTo>
                    <a:pt x="905735" y="712508"/>
                    <a:pt x="924295" y="748237"/>
                    <a:pt x="946055" y="766071"/>
                  </a:cubicBezTo>
                  <a:cubicBezTo>
                    <a:pt x="935028" y="770030"/>
                    <a:pt x="924728" y="772675"/>
                    <a:pt x="915757" y="773418"/>
                  </a:cubicBezTo>
                  <a:cubicBezTo>
                    <a:pt x="892666" y="775366"/>
                    <a:pt x="874509" y="744308"/>
                    <a:pt x="865817" y="729398"/>
                  </a:cubicBezTo>
                  <a:close/>
                  <a:moveTo>
                    <a:pt x="1064326" y="876104"/>
                  </a:moveTo>
                  <a:cubicBezTo>
                    <a:pt x="1004951" y="906883"/>
                    <a:pt x="958475" y="919891"/>
                    <a:pt x="933002" y="912977"/>
                  </a:cubicBezTo>
                  <a:cubicBezTo>
                    <a:pt x="925563" y="889452"/>
                    <a:pt x="919933" y="871092"/>
                    <a:pt x="916917" y="860250"/>
                  </a:cubicBezTo>
                  <a:cubicBezTo>
                    <a:pt x="917969" y="860296"/>
                    <a:pt x="919051" y="860343"/>
                    <a:pt x="920196" y="860343"/>
                  </a:cubicBezTo>
                  <a:cubicBezTo>
                    <a:pt x="930620" y="860343"/>
                    <a:pt x="944184" y="858131"/>
                    <a:pt x="959697" y="853800"/>
                  </a:cubicBezTo>
                  <a:cubicBezTo>
                    <a:pt x="991604" y="844876"/>
                    <a:pt x="1030718" y="827305"/>
                    <a:pt x="1072817" y="802991"/>
                  </a:cubicBezTo>
                  <a:cubicBezTo>
                    <a:pt x="1083721" y="796695"/>
                    <a:pt x="1166249" y="747897"/>
                    <a:pt x="1184251" y="703661"/>
                  </a:cubicBezTo>
                  <a:cubicBezTo>
                    <a:pt x="1191861" y="716421"/>
                    <a:pt x="1200754" y="731455"/>
                    <a:pt x="1209771" y="746798"/>
                  </a:cubicBezTo>
                  <a:cubicBezTo>
                    <a:pt x="1210204" y="756094"/>
                    <a:pt x="1204698" y="803377"/>
                    <a:pt x="1064341" y="876135"/>
                  </a:cubicBezTo>
                  <a:close/>
                </a:path>
              </a:pathLst>
            </a:custGeom>
            <a:solidFill>
              <a:srgbClr val="435269"/>
            </a:solidFill>
            <a:ln w="1545" cap="flat">
              <a:noFill/>
              <a:prstDash val="solid"/>
              <a:miter/>
            </a:ln>
          </p:spPr>
          <p:txBody>
            <a:bodyPr rtlCol="0" anchor="ctr"/>
            <a:lstStyle/>
            <a:p>
              <a:endParaRPr lang="aa-ET"/>
            </a:p>
          </p:txBody>
        </p:sp>
        <p:sp>
          <p:nvSpPr>
            <p:cNvPr id="49" name="Freeform 48">
              <a:extLst>
                <a:ext uri="{FF2B5EF4-FFF2-40B4-BE49-F238E27FC236}">
                  <a16:creationId xmlns:a16="http://schemas.microsoft.com/office/drawing/2014/main" id="{1F5290F0-6476-6BF9-030B-3847884660C0}"/>
                </a:ext>
              </a:extLst>
            </p:cNvPr>
            <p:cNvSpPr/>
            <p:nvPr/>
          </p:nvSpPr>
          <p:spPr>
            <a:xfrm>
              <a:off x="2479469" y="3470593"/>
              <a:ext cx="285650" cy="326480"/>
            </a:xfrm>
            <a:custGeom>
              <a:avLst/>
              <a:gdLst>
                <a:gd name="connsiteX0" fmla="*/ 1194 w 285650"/>
                <a:gd name="connsiteY0" fmla="*/ 268494 h 326480"/>
                <a:gd name="connsiteX1" fmla="*/ 11154 w 285650"/>
                <a:gd name="connsiteY1" fmla="*/ 272376 h 326480"/>
                <a:gd name="connsiteX2" fmla="*/ 18717 w 285650"/>
                <a:gd name="connsiteY2" fmla="*/ 269747 h 326480"/>
                <a:gd name="connsiteX3" fmla="*/ 96064 w 285650"/>
                <a:gd name="connsiteY3" fmla="*/ 244659 h 326480"/>
                <a:gd name="connsiteX4" fmla="*/ 98879 w 285650"/>
                <a:gd name="connsiteY4" fmla="*/ 251728 h 326480"/>
                <a:gd name="connsiteX5" fmla="*/ 137050 w 285650"/>
                <a:gd name="connsiteY5" fmla="*/ 326480 h 326480"/>
                <a:gd name="connsiteX6" fmla="*/ 137266 w 285650"/>
                <a:gd name="connsiteY6" fmla="*/ 326480 h 326480"/>
                <a:gd name="connsiteX7" fmla="*/ 145293 w 285650"/>
                <a:gd name="connsiteY7" fmla="*/ 319876 h 326480"/>
                <a:gd name="connsiteX8" fmla="*/ 150660 w 285650"/>
                <a:gd name="connsiteY8" fmla="*/ 293644 h 326480"/>
                <a:gd name="connsiteX9" fmla="*/ 162291 w 285650"/>
                <a:gd name="connsiteY9" fmla="*/ 237297 h 326480"/>
                <a:gd name="connsiteX10" fmla="*/ 175329 w 285650"/>
                <a:gd name="connsiteY10" fmla="*/ 239818 h 326480"/>
                <a:gd name="connsiteX11" fmla="*/ 223413 w 285650"/>
                <a:gd name="connsiteY11" fmla="*/ 247443 h 326480"/>
                <a:gd name="connsiteX12" fmla="*/ 233080 w 285650"/>
                <a:gd name="connsiteY12" fmla="*/ 243824 h 326480"/>
                <a:gd name="connsiteX13" fmla="*/ 234719 w 285650"/>
                <a:gd name="connsiteY13" fmla="*/ 236755 h 326480"/>
                <a:gd name="connsiteX14" fmla="*/ 217088 w 285650"/>
                <a:gd name="connsiteY14" fmla="*/ 209425 h 326480"/>
                <a:gd name="connsiteX15" fmla="*/ 205906 w 285650"/>
                <a:gd name="connsiteY15" fmla="*/ 193726 h 326480"/>
                <a:gd name="connsiteX16" fmla="*/ 240906 w 285650"/>
                <a:gd name="connsiteY16" fmla="*/ 172953 h 326480"/>
                <a:gd name="connsiteX17" fmla="*/ 285619 w 285650"/>
                <a:gd name="connsiteY17" fmla="*/ 138957 h 326480"/>
                <a:gd name="connsiteX18" fmla="*/ 279757 w 285650"/>
                <a:gd name="connsiteY18" fmla="*/ 131378 h 326480"/>
                <a:gd name="connsiteX19" fmla="*/ 235477 w 285650"/>
                <a:gd name="connsiteY19" fmla="*/ 128965 h 326480"/>
                <a:gd name="connsiteX20" fmla="*/ 177092 w 285650"/>
                <a:gd name="connsiteY20" fmla="*/ 126243 h 326480"/>
                <a:gd name="connsiteX21" fmla="*/ 174091 w 285650"/>
                <a:gd name="connsiteY21" fmla="*/ 86399 h 326480"/>
                <a:gd name="connsiteX22" fmla="*/ 170194 w 285650"/>
                <a:gd name="connsiteY22" fmla="*/ 33223 h 326480"/>
                <a:gd name="connsiteX23" fmla="*/ 156646 w 285650"/>
                <a:gd name="connsiteY23" fmla="*/ 0 h 326480"/>
                <a:gd name="connsiteX24" fmla="*/ 155238 w 285650"/>
                <a:gd name="connsiteY24" fmla="*/ 108 h 326480"/>
                <a:gd name="connsiteX25" fmla="*/ 113990 w 285650"/>
                <a:gd name="connsiteY25" fmla="*/ 73871 h 326480"/>
                <a:gd name="connsiteX26" fmla="*/ 94224 w 285650"/>
                <a:gd name="connsiteY26" fmla="*/ 115926 h 326480"/>
                <a:gd name="connsiteX27" fmla="*/ 50717 w 285650"/>
                <a:gd name="connsiteY27" fmla="*/ 110404 h 326480"/>
                <a:gd name="connsiteX28" fmla="*/ 11170 w 285650"/>
                <a:gd name="connsiteY28" fmla="*/ 105470 h 326480"/>
                <a:gd name="connsiteX29" fmla="*/ 1828 w 285650"/>
                <a:gd name="connsiteY29" fmla="*/ 110126 h 326480"/>
                <a:gd name="connsiteX30" fmla="*/ 2478 w 285650"/>
                <a:gd name="connsiteY30" fmla="*/ 118540 h 326480"/>
                <a:gd name="connsiteX31" fmla="*/ 15408 w 285650"/>
                <a:gd name="connsiteY31" fmla="*/ 132955 h 326480"/>
                <a:gd name="connsiteX32" fmla="*/ 55202 w 285650"/>
                <a:gd name="connsiteY32" fmla="*/ 178460 h 326480"/>
                <a:gd name="connsiteX33" fmla="*/ 36751 w 285650"/>
                <a:gd name="connsiteY33" fmla="*/ 205558 h 326480"/>
                <a:gd name="connsiteX34" fmla="*/ 1194 w 285650"/>
                <a:gd name="connsiteY34" fmla="*/ 268478 h 326480"/>
                <a:gd name="connsiteX35" fmla="*/ 71411 w 285650"/>
                <a:gd name="connsiteY35" fmla="*/ 180718 h 326480"/>
                <a:gd name="connsiteX36" fmla="*/ 27085 w 285650"/>
                <a:gd name="connsiteY36" fmla="*/ 122701 h 326480"/>
                <a:gd name="connsiteX37" fmla="*/ 48413 w 285650"/>
                <a:gd name="connsiteY37" fmla="*/ 125794 h 326480"/>
                <a:gd name="connsiteX38" fmla="*/ 95059 w 285650"/>
                <a:gd name="connsiteY38" fmla="*/ 131486 h 326480"/>
                <a:gd name="connsiteX39" fmla="*/ 101833 w 285650"/>
                <a:gd name="connsiteY39" fmla="*/ 130311 h 326480"/>
                <a:gd name="connsiteX40" fmla="*/ 128157 w 285650"/>
                <a:gd name="connsiteY40" fmla="*/ 80290 h 326480"/>
                <a:gd name="connsiteX41" fmla="*/ 153738 w 285650"/>
                <a:gd name="connsiteY41" fmla="*/ 25784 h 326480"/>
                <a:gd name="connsiteX42" fmla="*/ 158579 w 285650"/>
                <a:gd name="connsiteY42" fmla="*/ 87374 h 326480"/>
                <a:gd name="connsiteX43" fmla="*/ 162693 w 285650"/>
                <a:gd name="connsiteY43" fmla="*/ 133389 h 326480"/>
                <a:gd name="connsiteX44" fmla="*/ 235322 w 285650"/>
                <a:gd name="connsiteY44" fmla="*/ 144525 h 326480"/>
                <a:gd name="connsiteX45" fmla="*/ 258661 w 285650"/>
                <a:gd name="connsiteY45" fmla="*/ 144865 h 326480"/>
                <a:gd name="connsiteX46" fmla="*/ 233312 w 285650"/>
                <a:gd name="connsiteY46" fmla="*/ 159404 h 326480"/>
                <a:gd name="connsiteX47" fmla="*/ 188846 w 285650"/>
                <a:gd name="connsiteY47" fmla="*/ 190942 h 326480"/>
                <a:gd name="connsiteX48" fmla="*/ 204545 w 285650"/>
                <a:gd name="connsiteY48" fmla="*/ 218597 h 326480"/>
                <a:gd name="connsiteX49" fmla="*/ 213438 w 285650"/>
                <a:gd name="connsiteY49" fmla="*/ 230924 h 326480"/>
                <a:gd name="connsiteX50" fmla="*/ 178360 w 285650"/>
                <a:gd name="connsiteY50" fmla="*/ 224567 h 326480"/>
                <a:gd name="connsiteX51" fmla="*/ 156955 w 285650"/>
                <a:gd name="connsiteY51" fmla="*/ 220886 h 326480"/>
                <a:gd name="connsiteX52" fmla="*/ 151031 w 285650"/>
                <a:gd name="connsiteY52" fmla="*/ 223237 h 326480"/>
                <a:gd name="connsiteX53" fmla="*/ 135441 w 285650"/>
                <a:gd name="connsiteY53" fmla="*/ 290581 h 326480"/>
                <a:gd name="connsiteX54" fmla="*/ 134189 w 285650"/>
                <a:gd name="connsiteY54" fmla="*/ 296799 h 326480"/>
                <a:gd name="connsiteX55" fmla="*/ 113355 w 285650"/>
                <a:gd name="connsiteY55" fmla="*/ 246005 h 326480"/>
                <a:gd name="connsiteX56" fmla="*/ 108128 w 285650"/>
                <a:gd name="connsiteY56" fmla="*/ 233136 h 326480"/>
                <a:gd name="connsiteX57" fmla="*/ 99946 w 285650"/>
                <a:gd name="connsiteY57" fmla="*/ 228496 h 326480"/>
                <a:gd name="connsiteX58" fmla="*/ 24409 w 285650"/>
                <a:gd name="connsiteY58" fmla="*/ 251325 h 326480"/>
                <a:gd name="connsiteX59" fmla="*/ 49542 w 285650"/>
                <a:gd name="connsiteY59" fmla="*/ 214436 h 326480"/>
                <a:gd name="connsiteX60" fmla="*/ 71426 w 285650"/>
                <a:gd name="connsiteY60" fmla="*/ 180718 h 32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650" h="326480">
                  <a:moveTo>
                    <a:pt x="1194" y="268494"/>
                  </a:moveTo>
                  <a:cubicBezTo>
                    <a:pt x="3019" y="271974"/>
                    <a:pt x="7257" y="273675"/>
                    <a:pt x="11154" y="272376"/>
                  </a:cubicBezTo>
                  <a:cubicBezTo>
                    <a:pt x="12283" y="272005"/>
                    <a:pt x="14959" y="271077"/>
                    <a:pt x="18717" y="269747"/>
                  </a:cubicBezTo>
                  <a:cubicBezTo>
                    <a:pt x="67436" y="252717"/>
                    <a:pt x="87991" y="246484"/>
                    <a:pt x="96064" y="244659"/>
                  </a:cubicBezTo>
                  <a:cubicBezTo>
                    <a:pt x="96868" y="246685"/>
                    <a:pt x="97858" y="249176"/>
                    <a:pt x="98879" y="251728"/>
                  </a:cubicBezTo>
                  <a:cubicBezTo>
                    <a:pt x="128219" y="325707"/>
                    <a:pt x="130337" y="326480"/>
                    <a:pt x="137050" y="326480"/>
                  </a:cubicBezTo>
                  <a:lnTo>
                    <a:pt x="137266" y="326480"/>
                  </a:lnTo>
                  <a:cubicBezTo>
                    <a:pt x="141164" y="326480"/>
                    <a:pt x="144381" y="323820"/>
                    <a:pt x="145293" y="319876"/>
                  </a:cubicBezTo>
                  <a:cubicBezTo>
                    <a:pt x="145958" y="316999"/>
                    <a:pt x="148031" y="306698"/>
                    <a:pt x="150660" y="293644"/>
                  </a:cubicBezTo>
                  <a:cubicBezTo>
                    <a:pt x="154186" y="276166"/>
                    <a:pt x="159615" y="249206"/>
                    <a:pt x="162291" y="237297"/>
                  </a:cubicBezTo>
                  <a:cubicBezTo>
                    <a:pt x="165956" y="237962"/>
                    <a:pt x="170813" y="238921"/>
                    <a:pt x="175329" y="239818"/>
                  </a:cubicBezTo>
                  <a:cubicBezTo>
                    <a:pt x="192589" y="243221"/>
                    <a:pt x="214087" y="247443"/>
                    <a:pt x="223413" y="247443"/>
                  </a:cubicBezTo>
                  <a:cubicBezTo>
                    <a:pt x="225439" y="247443"/>
                    <a:pt x="230172" y="247443"/>
                    <a:pt x="233080" y="243824"/>
                  </a:cubicBezTo>
                  <a:cubicBezTo>
                    <a:pt x="234673" y="241829"/>
                    <a:pt x="235276" y="239246"/>
                    <a:pt x="234719" y="236755"/>
                  </a:cubicBezTo>
                  <a:cubicBezTo>
                    <a:pt x="233838" y="232811"/>
                    <a:pt x="229971" y="227088"/>
                    <a:pt x="217088" y="209425"/>
                  </a:cubicBezTo>
                  <a:cubicBezTo>
                    <a:pt x="213345" y="204305"/>
                    <a:pt x="208612" y="197809"/>
                    <a:pt x="205906" y="193726"/>
                  </a:cubicBezTo>
                  <a:cubicBezTo>
                    <a:pt x="212680" y="188761"/>
                    <a:pt x="229291" y="179465"/>
                    <a:pt x="240906" y="172953"/>
                  </a:cubicBezTo>
                  <a:cubicBezTo>
                    <a:pt x="278829" y="151702"/>
                    <a:pt x="286206" y="146860"/>
                    <a:pt x="285619" y="138957"/>
                  </a:cubicBezTo>
                  <a:cubicBezTo>
                    <a:pt x="285356" y="135538"/>
                    <a:pt x="283113" y="132631"/>
                    <a:pt x="279757" y="131378"/>
                  </a:cubicBezTo>
                  <a:cubicBezTo>
                    <a:pt x="274792" y="129522"/>
                    <a:pt x="263069" y="129228"/>
                    <a:pt x="235477" y="128965"/>
                  </a:cubicBezTo>
                  <a:cubicBezTo>
                    <a:pt x="216716" y="128779"/>
                    <a:pt x="186325" y="128501"/>
                    <a:pt x="177092" y="126243"/>
                  </a:cubicBezTo>
                  <a:cubicBezTo>
                    <a:pt x="176133" y="119159"/>
                    <a:pt x="175019" y="101232"/>
                    <a:pt x="174091" y="86399"/>
                  </a:cubicBezTo>
                  <a:cubicBezTo>
                    <a:pt x="172993" y="68736"/>
                    <a:pt x="171756" y="48706"/>
                    <a:pt x="170194" y="33223"/>
                  </a:cubicBezTo>
                  <a:cubicBezTo>
                    <a:pt x="167859" y="10131"/>
                    <a:pt x="165879" y="0"/>
                    <a:pt x="156646" y="0"/>
                  </a:cubicBezTo>
                  <a:lnTo>
                    <a:pt x="155238" y="108"/>
                  </a:lnTo>
                  <a:cubicBezTo>
                    <a:pt x="148216" y="1284"/>
                    <a:pt x="143886" y="7764"/>
                    <a:pt x="113990" y="73871"/>
                  </a:cubicBezTo>
                  <a:cubicBezTo>
                    <a:pt x="106751" y="89879"/>
                    <a:pt x="97951" y="109353"/>
                    <a:pt x="94224" y="115926"/>
                  </a:cubicBezTo>
                  <a:cubicBezTo>
                    <a:pt x="86305" y="115725"/>
                    <a:pt x="67436" y="112910"/>
                    <a:pt x="50717" y="110404"/>
                  </a:cubicBezTo>
                  <a:cubicBezTo>
                    <a:pt x="32993" y="107759"/>
                    <a:pt x="17681" y="105470"/>
                    <a:pt x="11170" y="105470"/>
                  </a:cubicBezTo>
                  <a:cubicBezTo>
                    <a:pt x="9453" y="105470"/>
                    <a:pt x="4226" y="105470"/>
                    <a:pt x="1828" y="110126"/>
                  </a:cubicBezTo>
                  <a:cubicBezTo>
                    <a:pt x="452" y="112817"/>
                    <a:pt x="699" y="116034"/>
                    <a:pt x="2478" y="118540"/>
                  </a:cubicBezTo>
                  <a:cubicBezTo>
                    <a:pt x="3576" y="120087"/>
                    <a:pt x="6545" y="123319"/>
                    <a:pt x="15408" y="132955"/>
                  </a:cubicBezTo>
                  <a:cubicBezTo>
                    <a:pt x="25894" y="144324"/>
                    <a:pt x="49186" y="169613"/>
                    <a:pt x="55202" y="178460"/>
                  </a:cubicBezTo>
                  <a:cubicBezTo>
                    <a:pt x="51908" y="183688"/>
                    <a:pt x="43927" y="195195"/>
                    <a:pt x="36751" y="205558"/>
                  </a:cubicBezTo>
                  <a:cubicBezTo>
                    <a:pt x="-2270" y="261859"/>
                    <a:pt x="-1744" y="262864"/>
                    <a:pt x="1194" y="268478"/>
                  </a:cubicBezTo>
                  <a:close/>
                  <a:moveTo>
                    <a:pt x="71411" y="180718"/>
                  </a:moveTo>
                  <a:cubicBezTo>
                    <a:pt x="72896" y="174810"/>
                    <a:pt x="71256" y="170649"/>
                    <a:pt x="27085" y="122701"/>
                  </a:cubicBezTo>
                  <a:cubicBezTo>
                    <a:pt x="33519" y="123582"/>
                    <a:pt x="41020" y="124696"/>
                    <a:pt x="48413" y="125794"/>
                  </a:cubicBezTo>
                  <a:cubicBezTo>
                    <a:pt x="67158" y="128594"/>
                    <a:pt x="86537" y="131486"/>
                    <a:pt x="95059" y="131486"/>
                  </a:cubicBezTo>
                  <a:cubicBezTo>
                    <a:pt x="98106" y="131486"/>
                    <a:pt x="100132" y="131130"/>
                    <a:pt x="101833" y="130311"/>
                  </a:cubicBezTo>
                  <a:cubicBezTo>
                    <a:pt x="105994" y="128284"/>
                    <a:pt x="107927" y="125036"/>
                    <a:pt x="128157" y="80290"/>
                  </a:cubicBezTo>
                  <a:cubicBezTo>
                    <a:pt x="135488" y="64065"/>
                    <a:pt x="146330" y="40122"/>
                    <a:pt x="153738" y="25784"/>
                  </a:cubicBezTo>
                  <a:cubicBezTo>
                    <a:pt x="155764" y="42071"/>
                    <a:pt x="157434" y="69107"/>
                    <a:pt x="158579" y="87374"/>
                  </a:cubicBezTo>
                  <a:cubicBezTo>
                    <a:pt x="160249" y="114225"/>
                    <a:pt x="161177" y="128470"/>
                    <a:pt x="162693" y="133389"/>
                  </a:cubicBezTo>
                  <a:cubicBezTo>
                    <a:pt x="165461" y="142390"/>
                    <a:pt x="175638" y="143953"/>
                    <a:pt x="235322" y="144525"/>
                  </a:cubicBezTo>
                  <a:cubicBezTo>
                    <a:pt x="242947" y="144602"/>
                    <a:pt x="251485" y="144680"/>
                    <a:pt x="258661" y="144865"/>
                  </a:cubicBezTo>
                  <a:cubicBezTo>
                    <a:pt x="250881" y="149552"/>
                    <a:pt x="240998" y="155089"/>
                    <a:pt x="233312" y="159404"/>
                  </a:cubicBezTo>
                  <a:cubicBezTo>
                    <a:pt x="198466" y="178924"/>
                    <a:pt x="190176" y="184183"/>
                    <a:pt x="188846" y="190942"/>
                  </a:cubicBezTo>
                  <a:cubicBezTo>
                    <a:pt x="187949" y="195505"/>
                    <a:pt x="189774" y="198351"/>
                    <a:pt x="204545" y="218597"/>
                  </a:cubicBezTo>
                  <a:cubicBezTo>
                    <a:pt x="207220" y="222278"/>
                    <a:pt x="210561" y="226841"/>
                    <a:pt x="213438" y="230924"/>
                  </a:cubicBezTo>
                  <a:cubicBezTo>
                    <a:pt x="203199" y="229455"/>
                    <a:pt x="188877" y="226640"/>
                    <a:pt x="178360" y="224567"/>
                  </a:cubicBezTo>
                  <a:cubicBezTo>
                    <a:pt x="164502" y="221845"/>
                    <a:pt x="159429" y="220886"/>
                    <a:pt x="156955" y="220886"/>
                  </a:cubicBezTo>
                  <a:cubicBezTo>
                    <a:pt x="154001" y="220886"/>
                    <a:pt x="152098" y="222154"/>
                    <a:pt x="151031" y="223237"/>
                  </a:cubicBezTo>
                  <a:cubicBezTo>
                    <a:pt x="148649" y="225619"/>
                    <a:pt x="148510" y="225774"/>
                    <a:pt x="135441" y="290581"/>
                  </a:cubicBezTo>
                  <a:cubicBezTo>
                    <a:pt x="135008" y="292715"/>
                    <a:pt x="134591" y="294804"/>
                    <a:pt x="134189" y="296799"/>
                  </a:cubicBezTo>
                  <a:cubicBezTo>
                    <a:pt x="126966" y="280326"/>
                    <a:pt x="117392" y="256198"/>
                    <a:pt x="113355" y="246005"/>
                  </a:cubicBezTo>
                  <a:cubicBezTo>
                    <a:pt x="109644" y="236647"/>
                    <a:pt x="108654" y="234157"/>
                    <a:pt x="108128" y="233136"/>
                  </a:cubicBezTo>
                  <a:cubicBezTo>
                    <a:pt x="107432" y="231744"/>
                    <a:pt x="105236" y="228496"/>
                    <a:pt x="99946" y="228496"/>
                  </a:cubicBezTo>
                  <a:cubicBezTo>
                    <a:pt x="93157" y="228496"/>
                    <a:pt x="71009" y="235162"/>
                    <a:pt x="24409" y="251325"/>
                  </a:cubicBezTo>
                  <a:cubicBezTo>
                    <a:pt x="31771" y="240065"/>
                    <a:pt x="42180" y="225062"/>
                    <a:pt x="49542" y="214436"/>
                  </a:cubicBezTo>
                  <a:cubicBezTo>
                    <a:pt x="68024" y="187771"/>
                    <a:pt x="70684" y="183672"/>
                    <a:pt x="71426" y="180718"/>
                  </a:cubicBezTo>
                  <a:close/>
                </a:path>
              </a:pathLst>
            </a:custGeom>
            <a:solidFill>
              <a:srgbClr val="79A742"/>
            </a:solidFill>
            <a:ln w="1545" cap="flat">
              <a:noFill/>
              <a:prstDash val="solid"/>
              <a:miter/>
            </a:ln>
          </p:spPr>
          <p:txBody>
            <a:bodyPr rtlCol="0" anchor="ctr"/>
            <a:lstStyle/>
            <a:p>
              <a:endParaRPr lang="aa-ET"/>
            </a:p>
          </p:txBody>
        </p:sp>
        <p:sp>
          <p:nvSpPr>
            <p:cNvPr id="50" name="Freeform 49">
              <a:extLst>
                <a:ext uri="{FF2B5EF4-FFF2-40B4-BE49-F238E27FC236}">
                  <a16:creationId xmlns:a16="http://schemas.microsoft.com/office/drawing/2014/main" id="{FA2C68C8-D201-024B-09AF-ACED5B22F544}"/>
                </a:ext>
              </a:extLst>
            </p:cNvPr>
            <p:cNvSpPr/>
            <p:nvPr/>
          </p:nvSpPr>
          <p:spPr>
            <a:xfrm>
              <a:off x="1718150" y="3624630"/>
              <a:ext cx="239880" cy="228465"/>
            </a:xfrm>
            <a:custGeom>
              <a:avLst/>
              <a:gdLst>
                <a:gd name="connsiteX0" fmla="*/ 29753 w 239880"/>
                <a:gd name="connsiteY0" fmla="*/ 93684 h 228465"/>
                <a:gd name="connsiteX1" fmla="*/ 70352 w 239880"/>
                <a:gd name="connsiteY1" fmla="*/ 132677 h 228465"/>
                <a:gd name="connsiteX2" fmla="*/ 37378 w 239880"/>
                <a:gd name="connsiteY2" fmla="*/ 194747 h 228465"/>
                <a:gd name="connsiteX3" fmla="*/ 38971 w 239880"/>
                <a:gd name="connsiteY3" fmla="*/ 201738 h 228465"/>
                <a:gd name="connsiteX4" fmla="*/ 46704 w 239880"/>
                <a:gd name="connsiteY4" fmla="*/ 205063 h 228465"/>
                <a:gd name="connsiteX5" fmla="*/ 100913 w 239880"/>
                <a:gd name="connsiteY5" fmla="*/ 190973 h 228465"/>
                <a:gd name="connsiteX6" fmla="*/ 118823 w 239880"/>
                <a:gd name="connsiteY6" fmla="*/ 185621 h 228465"/>
                <a:gd name="connsiteX7" fmla="*/ 132140 w 239880"/>
                <a:gd name="connsiteY7" fmla="*/ 200732 h 228465"/>
                <a:gd name="connsiteX8" fmla="*/ 164000 w 239880"/>
                <a:gd name="connsiteY8" fmla="*/ 228465 h 228465"/>
                <a:gd name="connsiteX9" fmla="*/ 174455 w 239880"/>
                <a:gd name="connsiteY9" fmla="*/ 218303 h 228465"/>
                <a:gd name="connsiteX10" fmla="*/ 173945 w 239880"/>
                <a:gd name="connsiteY10" fmla="*/ 175042 h 228465"/>
                <a:gd name="connsiteX11" fmla="*/ 173141 w 239880"/>
                <a:gd name="connsiteY11" fmla="*/ 141076 h 228465"/>
                <a:gd name="connsiteX12" fmla="*/ 185142 w 239880"/>
                <a:gd name="connsiteY12" fmla="*/ 133791 h 228465"/>
                <a:gd name="connsiteX13" fmla="*/ 239878 w 239880"/>
                <a:gd name="connsiteY13" fmla="*/ 89431 h 228465"/>
                <a:gd name="connsiteX14" fmla="*/ 234511 w 239880"/>
                <a:gd name="connsiteY14" fmla="*/ 80878 h 228465"/>
                <a:gd name="connsiteX15" fmla="*/ 194762 w 239880"/>
                <a:gd name="connsiteY15" fmla="*/ 76779 h 228465"/>
                <a:gd name="connsiteX16" fmla="*/ 165083 w 239880"/>
                <a:gd name="connsiteY16" fmla="*/ 75248 h 228465"/>
                <a:gd name="connsiteX17" fmla="*/ 164201 w 239880"/>
                <a:gd name="connsiteY17" fmla="*/ 63245 h 228465"/>
                <a:gd name="connsiteX18" fmla="*/ 158757 w 239880"/>
                <a:gd name="connsiteY18" fmla="*/ 7115 h 228465"/>
                <a:gd name="connsiteX19" fmla="*/ 149988 w 239880"/>
                <a:gd name="connsiteY19" fmla="*/ 0 h 228465"/>
                <a:gd name="connsiteX20" fmla="*/ 104656 w 239880"/>
                <a:gd name="connsiteY20" fmla="*/ 56625 h 228465"/>
                <a:gd name="connsiteX21" fmla="*/ 101625 w 239880"/>
                <a:gd name="connsiteY21" fmla="*/ 61482 h 228465"/>
                <a:gd name="connsiteX22" fmla="*/ 60624 w 239880"/>
                <a:gd name="connsiteY22" fmla="*/ 57275 h 228465"/>
                <a:gd name="connsiteX23" fmla="*/ 13034 w 239880"/>
                <a:gd name="connsiteY23" fmla="*/ 52604 h 228465"/>
                <a:gd name="connsiteX24" fmla="*/ 1357 w 239880"/>
                <a:gd name="connsiteY24" fmla="*/ 56935 h 228465"/>
                <a:gd name="connsiteX25" fmla="*/ 676 w 239880"/>
                <a:gd name="connsiteY25" fmla="*/ 64745 h 228465"/>
                <a:gd name="connsiteX26" fmla="*/ 29753 w 239880"/>
                <a:gd name="connsiteY26" fmla="*/ 93669 h 228465"/>
                <a:gd name="connsiteX27" fmla="*/ 58721 w 239880"/>
                <a:gd name="connsiteY27" fmla="*/ 72726 h 228465"/>
                <a:gd name="connsiteX28" fmla="*/ 102181 w 239880"/>
                <a:gd name="connsiteY28" fmla="*/ 77042 h 228465"/>
                <a:gd name="connsiteX29" fmla="*/ 112807 w 239880"/>
                <a:gd name="connsiteY29" fmla="*/ 72835 h 228465"/>
                <a:gd name="connsiteX30" fmla="*/ 117833 w 239880"/>
                <a:gd name="connsiteY30" fmla="*/ 64854 h 228465"/>
                <a:gd name="connsiteX31" fmla="*/ 145348 w 239880"/>
                <a:gd name="connsiteY31" fmla="*/ 23108 h 228465"/>
                <a:gd name="connsiteX32" fmla="*/ 148673 w 239880"/>
                <a:gd name="connsiteY32" fmla="*/ 64359 h 228465"/>
                <a:gd name="connsiteX33" fmla="*/ 149926 w 239880"/>
                <a:gd name="connsiteY33" fmla="*/ 80615 h 228465"/>
                <a:gd name="connsiteX34" fmla="*/ 194484 w 239880"/>
                <a:gd name="connsiteY34" fmla="*/ 92323 h 228465"/>
                <a:gd name="connsiteX35" fmla="*/ 219246 w 239880"/>
                <a:gd name="connsiteY35" fmla="*/ 93205 h 228465"/>
                <a:gd name="connsiteX36" fmla="*/ 177146 w 239880"/>
                <a:gd name="connsiteY36" fmla="*/ 120427 h 228465"/>
                <a:gd name="connsiteX37" fmla="*/ 162160 w 239880"/>
                <a:gd name="connsiteY37" fmla="*/ 129692 h 228465"/>
                <a:gd name="connsiteX38" fmla="*/ 158386 w 239880"/>
                <a:gd name="connsiteY38" fmla="*/ 175846 h 228465"/>
                <a:gd name="connsiteX39" fmla="*/ 159499 w 239880"/>
                <a:gd name="connsiteY39" fmla="*/ 208373 h 228465"/>
                <a:gd name="connsiteX40" fmla="*/ 144049 w 239880"/>
                <a:gd name="connsiteY40" fmla="*/ 190756 h 228465"/>
                <a:gd name="connsiteX41" fmla="*/ 120029 w 239880"/>
                <a:gd name="connsiteY41" fmla="*/ 169613 h 228465"/>
                <a:gd name="connsiteX42" fmla="*/ 119040 w 239880"/>
                <a:gd name="connsiteY42" fmla="*/ 169674 h 228465"/>
                <a:gd name="connsiteX43" fmla="*/ 96335 w 239880"/>
                <a:gd name="connsiteY43" fmla="*/ 176093 h 228465"/>
                <a:gd name="connsiteX44" fmla="*/ 57020 w 239880"/>
                <a:gd name="connsiteY44" fmla="*/ 187508 h 228465"/>
                <a:gd name="connsiteX45" fmla="*/ 85633 w 239880"/>
                <a:gd name="connsiteY45" fmla="*/ 137534 h 228465"/>
                <a:gd name="connsiteX46" fmla="*/ 71187 w 239880"/>
                <a:gd name="connsiteY46" fmla="*/ 111054 h 228465"/>
                <a:gd name="connsiteX47" fmla="*/ 40208 w 239880"/>
                <a:gd name="connsiteY47" fmla="*/ 82192 h 228465"/>
                <a:gd name="connsiteX48" fmla="*/ 25794 w 239880"/>
                <a:gd name="connsiteY48" fmla="*/ 68968 h 228465"/>
                <a:gd name="connsiteX49" fmla="*/ 58706 w 239880"/>
                <a:gd name="connsiteY49" fmla="*/ 72726 h 22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9880" h="228465">
                  <a:moveTo>
                    <a:pt x="29753" y="93684"/>
                  </a:moveTo>
                  <a:cubicBezTo>
                    <a:pt x="42930" y="105687"/>
                    <a:pt x="64026" y="124928"/>
                    <a:pt x="70352" y="132677"/>
                  </a:cubicBezTo>
                  <a:cubicBezTo>
                    <a:pt x="62742" y="144973"/>
                    <a:pt x="40131" y="182651"/>
                    <a:pt x="37378" y="194747"/>
                  </a:cubicBezTo>
                  <a:cubicBezTo>
                    <a:pt x="36821" y="197221"/>
                    <a:pt x="37378" y="199773"/>
                    <a:pt x="38971" y="201738"/>
                  </a:cubicBezTo>
                  <a:cubicBezTo>
                    <a:pt x="40734" y="203934"/>
                    <a:pt x="43332" y="205063"/>
                    <a:pt x="46704" y="205063"/>
                  </a:cubicBezTo>
                  <a:cubicBezTo>
                    <a:pt x="54190" y="205063"/>
                    <a:pt x="74775" y="198954"/>
                    <a:pt x="100913" y="190973"/>
                  </a:cubicBezTo>
                  <a:cubicBezTo>
                    <a:pt x="107687" y="188900"/>
                    <a:pt x="115189" y="186611"/>
                    <a:pt x="118823" y="185621"/>
                  </a:cubicBezTo>
                  <a:cubicBezTo>
                    <a:pt x="121870" y="188405"/>
                    <a:pt x="127701" y="195412"/>
                    <a:pt x="132140" y="200732"/>
                  </a:cubicBezTo>
                  <a:cubicBezTo>
                    <a:pt x="148209" y="220020"/>
                    <a:pt x="156081" y="228465"/>
                    <a:pt x="164000" y="228465"/>
                  </a:cubicBezTo>
                  <a:cubicBezTo>
                    <a:pt x="168160" y="228465"/>
                    <a:pt x="173388" y="225805"/>
                    <a:pt x="174455" y="218303"/>
                  </a:cubicBezTo>
                  <a:cubicBezTo>
                    <a:pt x="175754" y="209224"/>
                    <a:pt x="174826" y="191854"/>
                    <a:pt x="173945" y="175042"/>
                  </a:cubicBezTo>
                  <a:cubicBezTo>
                    <a:pt x="173311" y="162931"/>
                    <a:pt x="172445" y="146768"/>
                    <a:pt x="173141" y="141076"/>
                  </a:cubicBezTo>
                  <a:cubicBezTo>
                    <a:pt x="175770" y="139390"/>
                    <a:pt x="180193" y="136745"/>
                    <a:pt x="185142" y="133791"/>
                  </a:cubicBezTo>
                  <a:cubicBezTo>
                    <a:pt x="228835" y="107713"/>
                    <a:pt x="240094" y="98587"/>
                    <a:pt x="239878" y="89431"/>
                  </a:cubicBezTo>
                  <a:cubicBezTo>
                    <a:pt x="239800" y="85843"/>
                    <a:pt x="237790" y="82656"/>
                    <a:pt x="234511" y="80878"/>
                  </a:cubicBezTo>
                  <a:cubicBezTo>
                    <a:pt x="228216" y="77490"/>
                    <a:pt x="215302" y="77119"/>
                    <a:pt x="194762" y="76779"/>
                  </a:cubicBezTo>
                  <a:cubicBezTo>
                    <a:pt x="185065" y="76624"/>
                    <a:pt x="171084" y="76392"/>
                    <a:pt x="165083" y="75248"/>
                  </a:cubicBezTo>
                  <a:cubicBezTo>
                    <a:pt x="164851" y="72232"/>
                    <a:pt x="164541" y="67947"/>
                    <a:pt x="164201" y="63245"/>
                  </a:cubicBezTo>
                  <a:cubicBezTo>
                    <a:pt x="162392" y="37894"/>
                    <a:pt x="160613" y="14524"/>
                    <a:pt x="158757" y="7115"/>
                  </a:cubicBezTo>
                  <a:cubicBezTo>
                    <a:pt x="157690" y="2861"/>
                    <a:pt x="154163" y="0"/>
                    <a:pt x="149988" y="0"/>
                  </a:cubicBezTo>
                  <a:cubicBezTo>
                    <a:pt x="143012" y="0"/>
                    <a:pt x="136625" y="5352"/>
                    <a:pt x="104656" y="56625"/>
                  </a:cubicBezTo>
                  <a:cubicBezTo>
                    <a:pt x="103511" y="58450"/>
                    <a:pt x="102491" y="60090"/>
                    <a:pt x="101625" y="61482"/>
                  </a:cubicBezTo>
                  <a:cubicBezTo>
                    <a:pt x="94108" y="61374"/>
                    <a:pt x="77095" y="59286"/>
                    <a:pt x="60624" y="57275"/>
                  </a:cubicBezTo>
                  <a:cubicBezTo>
                    <a:pt x="41863" y="54986"/>
                    <a:pt x="22468" y="52604"/>
                    <a:pt x="13034" y="52604"/>
                  </a:cubicBezTo>
                  <a:cubicBezTo>
                    <a:pt x="9740" y="52604"/>
                    <a:pt x="4218" y="52604"/>
                    <a:pt x="1357" y="56935"/>
                  </a:cubicBezTo>
                  <a:cubicBezTo>
                    <a:pt x="-174" y="59255"/>
                    <a:pt x="-422" y="62178"/>
                    <a:pt x="676" y="64745"/>
                  </a:cubicBezTo>
                  <a:cubicBezTo>
                    <a:pt x="2130" y="68148"/>
                    <a:pt x="6213" y="72216"/>
                    <a:pt x="29753" y="93669"/>
                  </a:cubicBezTo>
                  <a:close/>
                  <a:moveTo>
                    <a:pt x="58721" y="72726"/>
                  </a:moveTo>
                  <a:cubicBezTo>
                    <a:pt x="76879" y="74954"/>
                    <a:pt x="94046" y="77042"/>
                    <a:pt x="102181" y="77042"/>
                  </a:cubicBezTo>
                  <a:cubicBezTo>
                    <a:pt x="105135" y="77042"/>
                    <a:pt x="110085" y="77042"/>
                    <a:pt x="112807" y="72835"/>
                  </a:cubicBezTo>
                  <a:cubicBezTo>
                    <a:pt x="113936" y="71102"/>
                    <a:pt x="115668" y="68318"/>
                    <a:pt x="117833" y="64854"/>
                  </a:cubicBezTo>
                  <a:cubicBezTo>
                    <a:pt x="123107" y="56393"/>
                    <a:pt x="136393" y="35095"/>
                    <a:pt x="145348" y="23108"/>
                  </a:cubicBezTo>
                  <a:cubicBezTo>
                    <a:pt x="146600" y="35373"/>
                    <a:pt x="147884" y="53161"/>
                    <a:pt x="148673" y="64359"/>
                  </a:cubicBezTo>
                  <a:cubicBezTo>
                    <a:pt x="149245" y="72402"/>
                    <a:pt x="149663" y="78202"/>
                    <a:pt x="149926" y="80615"/>
                  </a:cubicBezTo>
                  <a:cubicBezTo>
                    <a:pt x="151148" y="91612"/>
                    <a:pt x="165624" y="91859"/>
                    <a:pt x="194484" y="92323"/>
                  </a:cubicBezTo>
                  <a:cubicBezTo>
                    <a:pt x="202047" y="92447"/>
                    <a:pt x="212162" y="92617"/>
                    <a:pt x="219246" y="93205"/>
                  </a:cubicBezTo>
                  <a:cubicBezTo>
                    <a:pt x="208775" y="101542"/>
                    <a:pt x="186689" y="114720"/>
                    <a:pt x="177146" y="120427"/>
                  </a:cubicBezTo>
                  <a:cubicBezTo>
                    <a:pt x="169908" y="124742"/>
                    <a:pt x="164681" y="127867"/>
                    <a:pt x="162160" y="129692"/>
                  </a:cubicBezTo>
                  <a:cubicBezTo>
                    <a:pt x="156653" y="133698"/>
                    <a:pt x="156545" y="140890"/>
                    <a:pt x="158386" y="175846"/>
                  </a:cubicBezTo>
                  <a:cubicBezTo>
                    <a:pt x="158989" y="187137"/>
                    <a:pt x="159639" y="199541"/>
                    <a:pt x="159499" y="208373"/>
                  </a:cubicBezTo>
                  <a:cubicBezTo>
                    <a:pt x="154566" y="203377"/>
                    <a:pt x="148132" y="195644"/>
                    <a:pt x="144049" y="190756"/>
                  </a:cubicBezTo>
                  <a:cubicBezTo>
                    <a:pt x="130949" y="175042"/>
                    <a:pt x="126123" y="169613"/>
                    <a:pt x="120029" y="169613"/>
                  </a:cubicBezTo>
                  <a:lnTo>
                    <a:pt x="119040" y="169674"/>
                  </a:lnTo>
                  <a:cubicBezTo>
                    <a:pt x="116596" y="169937"/>
                    <a:pt x="111492" y="171469"/>
                    <a:pt x="96335" y="176093"/>
                  </a:cubicBezTo>
                  <a:cubicBezTo>
                    <a:pt x="85586" y="179372"/>
                    <a:pt x="68357" y="184647"/>
                    <a:pt x="57020" y="187508"/>
                  </a:cubicBezTo>
                  <a:cubicBezTo>
                    <a:pt x="65279" y="170896"/>
                    <a:pt x="81967" y="143025"/>
                    <a:pt x="85633" y="137534"/>
                  </a:cubicBezTo>
                  <a:cubicBezTo>
                    <a:pt x="90102" y="130821"/>
                    <a:pt x="84658" y="124309"/>
                    <a:pt x="71187" y="111054"/>
                  </a:cubicBezTo>
                  <a:cubicBezTo>
                    <a:pt x="62402" y="102423"/>
                    <a:pt x="50617" y="91674"/>
                    <a:pt x="40208" y="82192"/>
                  </a:cubicBezTo>
                  <a:cubicBezTo>
                    <a:pt x="35506" y="77908"/>
                    <a:pt x="30294" y="73160"/>
                    <a:pt x="25794" y="68968"/>
                  </a:cubicBezTo>
                  <a:cubicBezTo>
                    <a:pt x="35104" y="69834"/>
                    <a:pt x="47029" y="71288"/>
                    <a:pt x="58706" y="72726"/>
                  </a:cubicBezTo>
                  <a:close/>
                </a:path>
              </a:pathLst>
            </a:custGeom>
            <a:solidFill>
              <a:srgbClr val="79A742"/>
            </a:solidFill>
            <a:ln w="1545" cap="flat">
              <a:noFill/>
              <a:prstDash val="solid"/>
              <a:miter/>
            </a:ln>
          </p:spPr>
          <p:txBody>
            <a:bodyPr rtlCol="0" anchor="ctr"/>
            <a:lstStyle/>
            <a:p>
              <a:endParaRPr lang="aa-ET"/>
            </a:p>
          </p:txBody>
        </p:sp>
        <p:sp>
          <p:nvSpPr>
            <p:cNvPr id="51" name="Freeform 50">
              <a:extLst>
                <a:ext uri="{FF2B5EF4-FFF2-40B4-BE49-F238E27FC236}">
                  <a16:creationId xmlns:a16="http://schemas.microsoft.com/office/drawing/2014/main" id="{AE3E91DC-47E5-FFF0-6CCA-6211CD9BB858}"/>
                </a:ext>
              </a:extLst>
            </p:cNvPr>
            <p:cNvSpPr/>
            <p:nvPr/>
          </p:nvSpPr>
          <p:spPr>
            <a:xfrm>
              <a:off x="2090442" y="3328574"/>
              <a:ext cx="201565" cy="183764"/>
            </a:xfrm>
            <a:custGeom>
              <a:avLst/>
              <a:gdLst>
                <a:gd name="connsiteX0" fmla="*/ 3101 w 201565"/>
                <a:gd name="connsiteY0" fmla="*/ 111240 h 183764"/>
                <a:gd name="connsiteX1" fmla="*/ 45030 w 201565"/>
                <a:gd name="connsiteY1" fmla="*/ 120071 h 183764"/>
                <a:gd name="connsiteX2" fmla="*/ 78313 w 201565"/>
                <a:gd name="connsiteY2" fmla="*/ 125516 h 183764"/>
                <a:gd name="connsiteX3" fmla="*/ 83835 w 201565"/>
                <a:gd name="connsiteY3" fmla="*/ 151439 h 183764"/>
                <a:gd name="connsiteX4" fmla="*/ 102317 w 201565"/>
                <a:gd name="connsiteY4" fmla="*/ 183765 h 183764"/>
                <a:gd name="connsiteX5" fmla="*/ 105936 w 201565"/>
                <a:gd name="connsiteY5" fmla="*/ 183023 h 183764"/>
                <a:gd name="connsiteX6" fmla="*/ 130945 w 201565"/>
                <a:gd name="connsiteY6" fmla="*/ 155893 h 183764"/>
                <a:gd name="connsiteX7" fmla="*/ 146736 w 201565"/>
                <a:gd name="connsiteY7" fmla="*/ 137039 h 183764"/>
                <a:gd name="connsiteX8" fmla="*/ 152057 w 201565"/>
                <a:gd name="connsiteY8" fmla="*/ 136683 h 183764"/>
                <a:gd name="connsiteX9" fmla="*/ 169131 w 201565"/>
                <a:gd name="connsiteY9" fmla="*/ 137657 h 183764"/>
                <a:gd name="connsiteX10" fmla="*/ 185819 w 201565"/>
                <a:gd name="connsiteY10" fmla="*/ 138616 h 183764"/>
                <a:gd name="connsiteX11" fmla="*/ 200419 w 201565"/>
                <a:gd name="connsiteY11" fmla="*/ 133017 h 183764"/>
                <a:gd name="connsiteX12" fmla="*/ 200079 w 201565"/>
                <a:gd name="connsiteY12" fmla="*/ 123474 h 183764"/>
                <a:gd name="connsiteX13" fmla="*/ 174900 w 201565"/>
                <a:gd name="connsiteY13" fmla="*/ 96407 h 183764"/>
                <a:gd name="connsiteX14" fmla="*/ 163641 w 201565"/>
                <a:gd name="connsiteY14" fmla="*/ 85611 h 183764"/>
                <a:gd name="connsiteX15" fmla="*/ 178612 w 201565"/>
                <a:gd name="connsiteY15" fmla="*/ 53423 h 183764"/>
                <a:gd name="connsiteX16" fmla="*/ 189577 w 201565"/>
                <a:gd name="connsiteY16" fmla="*/ 15142 h 183764"/>
                <a:gd name="connsiteX17" fmla="*/ 179401 w 201565"/>
                <a:gd name="connsiteY17" fmla="*/ 11910 h 183764"/>
                <a:gd name="connsiteX18" fmla="*/ 168296 w 201565"/>
                <a:gd name="connsiteY18" fmla="*/ 17153 h 183764"/>
                <a:gd name="connsiteX19" fmla="*/ 115834 w 201565"/>
                <a:gd name="connsiteY19" fmla="*/ 40447 h 183764"/>
                <a:gd name="connsiteX20" fmla="*/ 95775 w 201565"/>
                <a:gd name="connsiteY20" fmla="*/ 21453 h 183764"/>
                <a:gd name="connsiteX21" fmla="*/ 68709 w 201565"/>
                <a:gd name="connsiteY21" fmla="*/ 0 h 183764"/>
                <a:gd name="connsiteX22" fmla="*/ 60280 w 201565"/>
                <a:gd name="connsiteY22" fmla="*/ 7842 h 183764"/>
                <a:gd name="connsiteX23" fmla="*/ 62739 w 201565"/>
                <a:gd name="connsiteY23" fmla="*/ 40648 h 183764"/>
                <a:gd name="connsiteX24" fmla="*/ 65059 w 201565"/>
                <a:gd name="connsiteY24" fmla="*/ 66230 h 183764"/>
                <a:gd name="connsiteX25" fmla="*/ 54588 w 201565"/>
                <a:gd name="connsiteY25" fmla="*/ 71056 h 183764"/>
                <a:gd name="connsiteX26" fmla="*/ 70 w 201565"/>
                <a:gd name="connsiteY26" fmla="*/ 103614 h 183764"/>
                <a:gd name="connsiteX27" fmla="*/ 3101 w 201565"/>
                <a:gd name="connsiteY27" fmla="*/ 111193 h 183764"/>
                <a:gd name="connsiteX28" fmla="*/ 61053 w 201565"/>
                <a:gd name="connsiteY28" fmla="*/ 85239 h 183764"/>
                <a:gd name="connsiteX29" fmla="*/ 74957 w 201565"/>
                <a:gd name="connsiteY29" fmla="*/ 78728 h 183764"/>
                <a:gd name="connsiteX30" fmla="*/ 78174 w 201565"/>
                <a:gd name="connsiteY30" fmla="*/ 38776 h 183764"/>
                <a:gd name="connsiteX31" fmla="*/ 76473 w 201565"/>
                <a:gd name="connsiteY31" fmla="*/ 24160 h 183764"/>
                <a:gd name="connsiteX32" fmla="*/ 84732 w 201565"/>
                <a:gd name="connsiteY32" fmla="*/ 32419 h 183764"/>
                <a:gd name="connsiteX33" fmla="*/ 114149 w 201565"/>
                <a:gd name="connsiteY33" fmla="*/ 56223 h 183764"/>
                <a:gd name="connsiteX34" fmla="*/ 114922 w 201565"/>
                <a:gd name="connsiteY34" fmla="*/ 56254 h 183764"/>
                <a:gd name="connsiteX35" fmla="*/ 170322 w 201565"/>
                <a:gd name="connsiteY35" fmla="*/ 33455 h 183764"/>
                <a:gd name="connsiteX36" fmla="*/ 148360 w 201565"/>
                <a:gd name="connsiteY36" fmla="*/ 81465 h 183764"/>
                <a:gd name="connsiteX37" fmla="*/ 164476 w 201565"/>
                <a:gd name="connsiteY37" fmla="*/ 107961 h 183764"/>
                <a:gd name="connsiteX38" fmla="*/ 180004 w 201565"/>
                <a:gd name="connsiteY38" fmla="*/ 122871 h 183764"/>
                <a:gd name="connsiteX39" fmla="*/ 170369 w 201565"/>
                <a:gd name="connsiteY39" fmla="*/ 122159 h 183764"/>
                <a:gd name="connsiteX40" fmla="*/ 152057 w 201565"/>
                <a:gd name="connsiteY40" fmla="*/ 121123 h 183764"/>
                <a:gd name="connsiteX41" fmla="*/ 140101 w 201565"/>
                <a:gd name="connsiteY41" fmla="*/ 122871 h 183764"/>
                <a:gd name="connsiteX42" fmla="*/ 118773 w 201565"/>
                <a:gd name="connsiteY42" fmla="*/ 146180 h 183764"/>
                <a:gd name="connsiteX43" fmla="*/ 103771 w 201565"/>
                <a:gd name="connsiteY43" fmla="*/ 164462 h 183764"/>
                <a:gd name="connsiteX44" fmla="*/ 93006 w 201565"/>
                <a:gd name="connsiteY44" fmla="*/ 119143 h 183764"/>
                <a:gd name="connsiteX45" fmla="*/ 47242 w 201565"/>
                <a:gd name="connsiteY45" fmla="*/ 104651 h 183764"/>
                <a:gd name="connsiteX46" fmla="*/ 26548 w 201565"/>
                <a:gd name="connsiteY46" fmla="*/ 101542 h 183764"/>
                <a:gd name="connsiteX47" fmla="*/ 61037 w 201565"/>
                <a:gd name="connsiteY47" fmla="*/ 85208 h 18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1565" h="183764">
                  <a:moveTo>
                    <a:pt x="3101" y="111240"/>
                  </a:moveTo>
                  <a:cubicBezTo>
                    <a:pt x="6766" y="114225"/>
                    <a:pt x="14840" y="115710"/>
                    <a:pt x="45030" y="120071"/>
                  </a:cubicBezTo>
                  <a:cubicBezTo>
                    <a:pt x="55965" y="121649"/>
                    <a:pt x="71647" y="123907"/>
                    <a:pt x="78313" y="125516"/>
                  </a:cubicBezTo>
                  <a:cubicBezTo>
                    <a:pt x="79350" y="131270"/>
                    <a:pt x="81360" y="141431"/>
                    <a:pt x="83835" y="151439"/>
                  </a:cubicBezTo>
                  <a:cubicBezTo>
                    <a:pt x="89867" y="175908"/>
                    <a:pt x="94367" y="183765"/>
                    <a:pt x="102317" y="183765"/>
                  </a:cubicBezTo>
                  <a:cubicBezTo>
                    <a:pt x="103570" y="183765"/>
                    <a:pt x="104776" y="183518"/>
                    <a:pt x="105936" y="183023"/>
                  </a:cubicBezTo>
                  <a:cubicBezTo>
                    <a:pt x="110375" y="181136"/>
                    <a:pt x="115525" y="175227"/>
                    <a:pt x="130945" y="155893"/>
                  </a:cubicBezTo>
                  <a:cubicBezTo>
                    <a:pt x="136513" y="148918"/>
                    <a:pt x="144014" y="139514"/>
                    <a:pt x="146736" y="137039"/>
                  </a:cubicBezTo>
                  <a:cubicBezTo>
                    <a:pt x="147417" y="136900"/>
                    <a:pt x="148963" y="136683"/>
                    <a:pt x="152057" y="136683"/>
                  </a:cubicBezTo>
                  <a:cubicBezTo>
                    <a:pt x="156867" y="136683"/>
                    <a:pt x="163099" y="137178"/>
                    <a:pt x="169131" y="137657"/>
                  </a:cubicBezTo>
                  <a:cubicBezTo>
                    <a:pt x="175287" y="138152"/>
                    <a:pt x="181102" y="138616"/>
                    <a:pt x="185819" y="138616"/>
                  </a:cubicBezTo>
                  <a:cubicBezTo>
                    <a:pt x="189825" y="138616"/>
                    <a:pt x="197280" y="138616"/>
                    <a:pt x="200419" y="133017"/>
                  </a:cubicBezTo>
                  <a:cubicBezTo>
                    <a:pt x="202059" y="130110"/>
                    <a:pt x="201935" y="126537"/>
                    <a:pt x="200079" y="123474"/>
                  </a:cubicBezTo>
                  <a:cubicBezTo>
                    <a:pt x="194295" y="113946"/>
                    <a:pt x="183994" y="104620"/>
                    <a:pt x="174900" y="96407"/>
                  </a:cubicBezTo>
                  <a:cubicBezTo>
                    <a:pt x="171003" y="92896"/>
                    <a:pt x="165945" y="88302"/>
                    <a:pt x="163641" y="85611"/>
                  </a:cubicBezTo>
                  <a:cubicBezTo>
                    <a:pt x="166827" y="79083"/>
                    <a:pt x="173029" y="65967"/>
                    <a:pt x="178612" y="53423"/>
                  </a:cubicBezTo>
                  <a:cubicBezTo>
                    <a:pt x="193104" y="20865"/>
                    <a:pt x="191851" y="18839"/>
                    <a:pt x="189577" y="15142"/>
                  </a:cubicBezTo>
                  <a:cubicBezTo>
                    <a:pt x="187505" y="11771"/>
                    <a:pt x="183128" y="10378"/>
                    <a:pt x="179401" y="11910"/>
                  </a:cubicBezTo>
                  <a:cubicBezTo>
                    <a:pt x="177978" y="12497"/>
                    <a:pt x="174792" y="14029"/>
                    <a:pt x="168296" y="17153"/>
                  </a:cubicBezTo>
                  <a:cubicBezTo>
                    <a:pt x="157191" y="22489"/>
                    <a:pt x="124557" y="38188"/>
                    <a:pt x="115834" y="40447"/>
                  </a:cubicBezTo>
                  <a:cubicBezTo>
                    <a:pt x="111829" y="37662"/>
                    <a:pt x="102286" y="28026"/>
                    <a:pt x="95775" y="21453"/>
                  </a:cubicBezTo>
                  <a:cubicBezTo>
                    <a:pt x="78267" y="3789"/>
                    <a:pt x="74014" y="0"/>
                    <a:pt x="68709" y="0"/>
                  </a:cubicBezTo>
                  <a:cubicBezTo>
                    <a:pt x="64286" y="0"/>
                    <a:pt x="60666" y="3372"/>
                    <a:pt x="60280" y="7842"/>
                  </a:cubicBezTo>
                  <a:cubicBezTo>
                    <a:pt x="59630" y="15483"/>
                    <a:pt x="61130" y="27702"/>
                    <a:pt x="62739" y="40648"/>
                  </a:cubicBezTo>
                  <a:cubicBezTo>
                    <a:pt x="63775" y="49000"/>
                    <a:pt x="65260" y="61064"/>
                    <a:pt x="65059" y="66230"/>
                  </a:cubicBezTo>
                  <a:cubicBezTo>
                    <a:pt x="62538" y="67421"/>
                    <a:pt x="58764" y="69154"/>
                    <a:pt x="54588" y="71056"/>
                  </a:cubicBezTo>
                  <a:cubicBezTo>
                    <a:pt x="6364" y="93081"/>
                    <a:pt x="905" y="97134"/>
                    <a:pt x="70" y="103614"/>
                  </a:cubicBezTo>
                  <a:cubicBezTo>
                    <a:pt x="-302" y="106522"/>
                    <a:pt x="827" y="109353"/>
                    <a:pt x="3101" y="111193"/>
                  </a:cubicBezTo>
                  <a:close/>
                  <a:moveTo>
                    <a:pt x="61053" y="85239"/>
                  </a:moveTo>
                  <a:cubicBezTo>
                    <a:pt x="67874" y="82130"/>
                    <a:pt x="72807" y="79872"/>
                    <a:pt x="74957" y="78728"/>
                  </a:cubicBezTo>
                  <a:cubicBezTo>
                    <a:pt x="82257" y="74845"/>
                    <a:pt x="81530" y="66029"/>
                    <a:pt x="78174" y="38776"/>
                  </a:cubicBezTo>
                  <a:cubicBezTo>
                    <a:pt x="77586" y="33966"/>
                    <a:pt x="76952" y="28877"/>
                    <a:pt x="76473" y="24160"/>
                  </a:cubicBezTo>
                  <a:cubicBezTo>
                    <a:pt x="79319" y="26944"/>
                    <a:pt x="82273" y="29929"/>
                    <a:pt x="84732" y="32419"/>
                  </a:cubicBezTo>
                  <a:cubicBezTo>
                    <a:pt x="103229" y="51072"/>
                    <a:pt x="108612" y="55821"/>
                    <a:pt x="114149" y="56223"/>
                  </a:cubicBezTo>
                  <a:lnTo>
                    <a:pt x="114922" y="56254"/>
                  </a:lnTo>
                  <a:cubicBezTo>
                    <a:pt x="120706" y="56254"/>
                    <a:pt x="134379" y="50655"/>
                    <a:pt x="170322" y="33455"/>
                  </a:cubicBezTo>
                  <a:cubicBezTo>
                    <a:pt x="163733" y="49294"/>
                    <a:pt x="152536" y="73221"/>
                    <a:pt x="148360" y="81465"/>
                  </a:cubicBezTo>
                  <a:cubicBezTo>
                    <a:pt x="144200" y="89647"/>
                    <a:pt x="151840" y="96546"/>
                    <a:pt x="164476" y="107961"/>
                  </a:cubicBezTo>
                  <a:cubicBezTo>
                    <a:pt x="169487" y="112492"/>
                    <a:pt x="175271" y="117720"/>
                    <a:pt x="180004" y="122871"/>
                  </a:cubicBezTo>
                  <a:cubicBezTo>
                    <a:pt x="177050" y="122701"/>
                    <a:pt x="173756" y="122438"/>
                    <a:pt x="170369" y="122159"/>
                  </a:cubicBezTo>
                  <a:cubicBezTo>
                    <a:pt x="164043" y="121649"/>
                    <a:pt x="157485" y="121123"/>
                    <a:pt x="152057" y="121123"/>
                  </a:cubicBezTo>
                  <a:cubicBezTo>
                    <a:pt x="146628" y="121123"/>
                    <a:pt x="142854" y="121664"/>
                    <a:pt x="140101" y="122871"/>
                  </a:cubicBezTo>
                  <a:cubicBezTo>
                    <a:pt x="136405" y="124479"/>
                    <a:pt x="132461" y="129027"/>
                    <a:pt x="118773" y="146180"/>
                  </a:cubicBezTo>
                  <a:cubicBezTo>
                    <a:pt x="114226" y="151872"/>
                    <a:pt x="108101" y="159559"/>
                    <a:pt x="103771" y="164462"/>
                  </a:cubicBezTo>
                  <a:cubicBezTo>
                    <a:pt x="99394" y="152413"/>
                    <a:pt x="93826" y="125562"/>
                    <a:pt x="93006" y="119143"/>
                  </a:cubicBezTo>
                  <a:cubicBezTo>
                    <a:pt x="92032" y="111410"/>
                    <a:pt x="86928" y="110389"/>
                    <a:pt x="47242" y="104651"/>
                  </a:cubicBezTo>
                  <a:cubicBezTo>
                    <a:pt x="40746" y="103707"/>
                    <a:pt x="33105" y="102609"/>
                    <a:pt x="26548" y="101542"/>
                  </a:cubicBezTo>
                  <a:cubicBezTo>
                    <a:pt x="37544" y="95943"/>
                    <a:pt x="52840" y="88951"/>
                    <a:pt x="61037" y="85208"/>
                  </a:cubicBezTo>
                  <a:close/>
                </a:path>
              </a:pathLst>
            </a:custGeom>
            <a:solidFill>
              <a:srgbClr val="79A742"/>
            </a:solidFill>
            <a:ln w="1545" cap="flat">
              <a:noFill/>
              <a:prstDash val="solid"/>
              <a:miter/>
            </a:ln>
          </p:spPr>
          <p:txBody>
            <a:bodyPr rtlCol="0" anchor="ctr"/>
            <a:lstStyle/>
            <a:p>
              <a:endParaRPr lang="aa-ET"/>
            </a:p>
          </p:txBody>
        </p:sp>
        <p:sp>
          <p:nvSpPr>
            <p:cNvPr id="52" name="Freeform 51">
              <a:extLst>
                <a:ext uri="{FF2B5EF4-FFF2-40B4-BE49-F238E27FC236}">
                  <a16:creationId xmlns:a16="http://schemas.microsoft.com/office/drawing/2014/main" id="{3B51EB95-657A-EBB4-D480-B5BE12578ED4}"/>
                </a:ext>
              </a:extLst>
            </p:cNvPr>
            <p:cNvSpPr/>
            <p:nvPr/>
          </p:nvSpPr>
          <p:spPr>
            <a:xfrm>
              <a:off x="1736122" y="4682619"/>
              <a:ext cx="51077" cy="47384"/>
            </a:xfrm>
            <a:custGeom>
              <a:avLst/>
              <a:gdLst>
                <a:gd name="connsiteX0" fmla="*/ 48189 w 51077"/>
                <a:gd name="connsiteY0" fmla="*/ 12445 h 47384"/>
                <a:gd name="connsiteX1" fmla="*/ 37254 w 51077"/>
                <a:gd name="connsiteY1" fmla="*/ 13574 h 47384"/>
                <a:gd name="connsiteX2" fmla="*/ 18169 w 51077"/>
                <a:gd name="connsiteY2" fmla="*/ 30820 h 47384"/>
                <a:gd name="connsiteX3" fmla="*/ 15540 w 51077"/>
                <a:gd name="connsiteY3" fmla="*/ 7464 h 47384"/>
                <a:gd name="connsiteX4" fmla="*/ 15540 w 51077"/>
                <a:gd name="connsiteY4" fmla="*/ 7279 h 47384"/>
                <a:gd name="connsiteX5" fmla="*/ 7358 w 51077"/>
                <a:gd name="connsiteY5" fmla="*/ 9 h 47384"/>
                <a:gd name="connsiteX6" fmla="*/ 12 w 51077"/>
                <a:gd name="connsiteY6" fmla="*/ 8269 h 47384"/>
                <a:gd name="connsiteX7" fmla="*/ 8966 w 51077"/>
                <a:gd name="connsiteY7" fmla="*/ 45250 h 47384"/>
                <a:gd name="connsiteX8" fmla="*/ 15648 w 51077"/>
                <a:gd name="connsiteY8" fmla="*/ 47385 h 47384"/>
                <a:gd name="connsiteX9" fmla="*/ 49333 w 51077"/>
                <a:gd name="connsiteY9" fmla="*/ 23380 h 47384"/>
                <a:gd name="connsiteX10" fmla="*/ 48204 w 51077"/>
                <a:gd name="connsiteY10" fmla="*/ 12445 h 4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077" h="47384">
                  <a:moveTo>
                    <a:pt x="48189" y="12445"/>
                  </a:moveTo>
                  <a:cubicBezTo>
                    <a:pt x="44864" y="9738"/>
                    <a:pt x="39961" y="10248"/>
                    <a:pt x="37254" y="13574"/>
                  </a:cubicBezTo>
                  <a:cubicBezTo>
                    <a:pt x="32877" y="18956"/>
                    <a:pt x="23458" y="27726"/>
                    <a:pt x="18169" y="30820"/>
                  </a:cubicBezTo>
                  <a:cubicBezTo>
                    <a:pt x="17365" y="27525"/>
                    <a:pt x="16236" y="20797"/>
                    <a:pt x="15540" y="7464"/>
                  </a:cubicBezTo>
                  <a:lnTo>
                    <a:pt x="15540" y="7279"/>
                  </a:lnTo>
                  <a:cubicBezTo>
                    <a:pt x="15308" y="2994"/>
                    <a:pt x="11673" y="-192"/>
                    <a:pt x="7358" y="9"/>
                  </a:cubicBezTo>
                  <a:cubicBezTo>
                    <a:pt x="3074" y="241"/>
                    <a:pt x="-220" y="3984"/>
                    <a:pt x="12" y="8269"/>
                  </a:cubicBezTo>
                  <a:cubicBezTo>
                    <a:pt x="1404" y="34624"/>
                    <a:pt x="4466" y="41956"/>
                    <a:pt x="8966" y="45250"/>
                  </a:cubicBezTo>
                  <a:cubicBezTo>
                    <a:pt x="11008" y="46751"/>
                    <a:pt x="13266" y="47385"/>
                    <a:pt x="15648" y="47385"/>
                  </a:cubicBezTo>
                  <a:cubicBezTo>
                    <a:pt x="29336" y="47385"/>
                    <a:pt x="47044" y="26179"/>
                    <a:pt x="49333" y="23380"/>
                  </a:cubicBezTo>
                  <a:cubicBezTo>
                    <a:pt x="52040" y="20055"/>
                    <a:pt x="51545" y="15151"/>
                    <a:pt x="48204" y="12445"/>
                  </a:cubicBezTo>
                  <a:close/>
                </a:path>
              </a:pathLst>
            </a:custGeom>
            <a:solidFill>
              <a:srgbClr val="435269"/>
            </a:solidFill>
            <a:ln w="1545" cap="flat">
              <a:noFill/>
              <a:prstDash val="solid"/>
              <a:miter/>
            </a:ln>
          </p:spPr>
          <p:txBody>
            <a:bodyPr rtlCol="0" anchor="ctr"/>
            <a:lstStyle/>
            <a:p>
              <a:endParaRPr lang="aa-ET"/>
            </a:p>
          </p:txBody>
        </p:sp>
        <p:sp>
          <p:nvSpPr>
            <p:cNvPr id="53" name="Freeform 52">
              <a:extLst>
                <a:ext uri="{FF2B5EF4-FFF2-40B4-BE49-F238E27FC236}">
                  <a16:creationId xmlns:a16="http://schemas.microsoft.com/office/drawing/2014/main" id="{7783BE65-764D-AFEF-7374-A312C84E8732}"/>
                </a:ext>
              </a:extLst>
            </p:cNvPr>
            <p:cNvSpPr/>
            <p:nvPr/>
          </p:nvSpPr>
          <p:spPr>
            <a:xfrm>
              <a:off x="1719678" y="4739545"/>
              <a:ext cx="51387" cy="45259"/>
            </a:xfrm>
            <a:custGeom>
              <a:avLst/>
              <a:gdLst>
                <a:gd name="connsiteX0" fmla="*/ 15512 w 51387"/>
                <a:gd name="connsiteY0" fmla="*/ 6947 h 45259"/>
                <a:gd name="connsiteX1" fmla="*/ 6944 w 51387"/>
                <a:gd name="connsiteY1" fmla="*/ 49 h 45259"/>
                <a:gd name="connsiteX2" fmla="*/ 46 w 51387"/>
                <a:gd name="connsiteY2" fmla="*/ 8617 h 45259"/>
                <a:gd name="connsiteX3" fmla="*/ 77 w 51387"/>
                <a:gd name="connsiteY3" fmla="*/ 8973 h 45259"/>
                <a:gd name="connsiteX4" fmla="*/ 8398 w 51387"/>
                <a:gd name="connsiteY4" fmla="*/ 43156 h 45259"/>
                <a:gd name="connsiteX5" fmla="*/ 14290 w 51387"/>
                <a:gd name="connsiteY5" fmla="*/ 45259 h 45259"/>
                <a:gd name="connsiteX6" fmla="*/ 30561 w 51387"/>
                <a:gd name="connsiteY6" fmla="*/ 39181 h 45259"/>
                <a:gd name="connsiteX7" fmla="*/ 48394 w 51387"/>
                <a:gd name="connsiteY7" fmla="*/ 27766 h 45259"/>
                <a:gd name="connsiteX8" fmla="*/ 49739 w 51387"/>
                <a:gd name="connsiteY8" fmla="*/ 16862 h 45259"/>
                <a:gd name="connsiteX9" fmla="*/ 38835 w 51387"/>
                <a:gd name="connsiteY9" fmla="*/ 15516 h 45259"/>
                <a:gd name="connsiteX10" fmla="*/ 18420 w 51387"/>
                <a:gd name="connsiteY10" fmla="*/ 27982 h 45259"/>
                <a:gd name="connsiteX11" fmla="*/ 15543 w 51387"/>
                <a:gd name="connsiteY11" fmla="*/ 7349 h 45259"/>
                <a:gd name="connsiteX12" fmla="*/ 15512 w 51387"/>
                <a:gd name="connsiteY12" fmla="*/ 6994 h 4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387" h="45259">
                  <a:moveTo>
                    <a:pt x="15512" y="6947"/>
                  </a:moveTo>
                  <a:cubicBezTo>
                    <a:pt x="15048" y="2678"/>
                    <a:pt x="11197" y="-431"/>
                    <a:pt x="6944" y="49"/>
                  </a:cubicBezTo>
                  <a:cubicBezTo>
                    <a:pt x="2675" y="513"/>
                    <a:pt x="-418" y="4333"/>
                    <a:pt x="46" y="8617"/>
                  </a:cubicBezTo>
                  <a:lnTo>
                    <a:pt x="77" y="8973"/>
                  </a:lnTo>
                  <a:cubicBezTo>
                    <a:pt x="3046" y="36737"/>
                    <a:pt x="5413" y="40650"/>
                    <a:pt x="8398" y="43156"/>
                  </a:cubicBezTo>
                  <a:cubicBezTo>
                    <a:pt x="10130" y="44594"/>
                    <a:pt x="12063" y="45259"/>
                    <a:pt x="14290" y="45259"/>
                  </a:cubicBezTo>
                  <a:cubicBezTo>
                    <a:pt x="18466" y="45259"/>
                    <a:pt x="23694" y="42939"/>
                    <a:pt x="30561" y="39181"/>
                  </a:cubicBezTo>
                  <a:cubicBezTo>
                    <a:pt x="36918" y="35685"/>
                    <a:pt x="44264" y="30983"/>
                    <a:pt x="48394" y="27766"/>
                  </a:cubicBezTo>
                  <a:cubicBezTo>
                    <a:pt x="51781" y="25121"/>
                    <a:pt x="52384" y="20249"/>
                    <a:pt x="49739" y="16862"/>
                  </a:cubicBezTo>
                  <a:cubicBezTo>
                    <a:pt x="47094" y="13474"/>
                    <a:pt x="42222" y="12871"/>
                    <a:pt x="38835" y="15516"/>
                  </a:cubicBezTo>
                  <a:cubicBezTo>
                    <a:pt x="33793" y="19444"/>
                    <a:pt x="24328" y="25121"/>
                    <a:pt x="18420" y="27982"/>
                  </a:cubicBezTo>
                  <a:cubicBezTo>
                    <a:pt x="17693" y="24317"/>
                    <a:pt x="16688" y="18022"/>
                    <a:pt x="15543" y="7349"/>
                  </a:cubicBezTo>
                  <a:lnTo>
                    <a:pt x="15512" y="6994"/>
                  </a:lnTo>
                  <a:close/>
                </a:path>
              </a:pathLst>
            </a:custGeom>
            <a:solidFill>
              <a:srgbClr val="435269"/>
            </a:solidFill>
            <a:ln w="1545" cap="flat">
              <a:noFill/>
              <a:prstDash val="solid"/>
              <a:miter/>
            </a:ln>
          </p:spPr>
          <p:txBody>
            <a:bodyPr rtlCol="0" anchor="ctr"/>
            <a:lstStyle/>
            <a:p>
              <a:endParaRPr lang="aa-ET"/>
            </a:p>
          </p:txBody>
        </p:sp>
        <p:sp>
          <p:nvSpPr>
            <p:cNvPr id="54" name="Freeform 53">
              <a:extLst>
                <a:ext uri="{FF2B5EF4-FFF2-40B4-BE49-F238E27FC236}">
                  <a16:creationId xmlns:a16="http://schemas.microsoft.com/office/drawing/2014/main" id="{584981A6-E7BF-8B1B-0D72-1082FF38F32B}"/>
                </a:ext>
              </a:extLst>
            </p:cNvPr>
            <p:cNvSpPr/>
            <p:nvPr/>
          </p:nvSpPr>
          <p:spPr>
            <a:xfrm>
              <a:off x="1696801" y="4790077"/>
              <a:ext cx="53135" cy="50161"/>
            </a:xfrm>
            <a:custGeom>
              <a:avLst/>
              <a:gdLst>
                <a:gd name="connsiteX0" fmla="*/ 15545 w 53135"/>
                <a:gd name="connsiteY0" fmla="*/ 7859 h 50161"/>
                <a:gd name="connsiteX1" fmla="*/ 7936 w 53135"/>
                <a:gd name="connsiteY1" fmla="*/ 1 h 50161"/>
                <a:gd name="connsiteX2" fmla="*/ 2 w 53135"/>
                <a:gd name="connsiteY2" fmla="*/ 7611 h 50161"/>
                <a:gd name="connsiteX3" fmla="*/ 9823 w 53135"/>
                <a:gd name="connsiteY3" fmla="*/ 45011 h 50161"/>
                <a:gd name="connsiteX4" fmla="*/ 15777 w 53135"/>
                <a:gd name="connsiteY4" fmla="*/ 49744 h 50161"/>
                <a:gd name="connsiteX5" fmla="*/ 18608 w 53135"/>
                <a:gd name="connsiteY5" fmla="*/ 50161 h 50161"/>
                <a:gd name="connsiteX6" fmla="*/ 49633 w 53135"/>
                <a:gd name="connsiteY6" fmla="*/ 35437 h 50161"/>
                <a:gd name="connsiteX7" fmla="*/ 51860 w 53135"/>
                <a:gd name="connsiteY7" fmla="*/ 24671 h 50161"/>
                <a:gd name="connsiteX8" fmla="*/ 41096 w 53135"/>
                <a:gd name="connsiteY8" fmla="*/ 22444 h 50161"/>
                <a:gd name="connsiteX9" fmla="*/ 21948 w 53135"/>
                <a:gd name="connsiteY9" fmla="*/ 33379 h 50161"/>
                <a:gd name="connsiteX10" fmla="*/ 15576 w 53135"/>
                <a:gd name="connsiteY10" fmla="*/ 7859 h 5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35" h="50161">
                  <a:moveTo>
                    <a:pt x="15545" y="7859"/>
                  </a:moveTo>
                  <a:cubicBezTo>
                    <a:pt x="15592" y="3605"/>
                    <a:pt x="12189" y="94"/>
                    <a:pt x="7936" y="1"/>
                  </a:cubicBezTo>
                  <a:cubicBezTo>
                    <a:pt x="3605" y="-76"/>
                    <a:pt x="95" y="3327"/>
                    <a:pt x="2" y="7611"/>
                  </a:cubicBezTo>
                  <a:cubicBezTo>
                    <a:pt x="-122" y="13458"/>
                    <a:pt x="6405" y="38267"/>
                    <a:pt x="9823" y="45011"/>
                  </a:cubicBezTo>
                  <a:cubicBezTo>
                    <a:pt x="11029" y="47377"/>
                    <a:pt x="13133" y="49048"/>
                    <a:pt x="15777" y="49744"/>
                  </a:cubicBezTo>
                  <a:cubicBezTo>
                    <a:pt x="16458" y="49929"/>
                    <a:pt x="17324" y="50161"/>
                    <a:pt x="18608" y="50161"/>
                  </a:cubicBezTo>
                  <a:cubicBezTo>
                    <a:pt x="22567" y="50161"/>
                    <a:pt x="30548" y="47965"/>
                    <a:pt x="49633" y="35437"/>
                  </a:cubicBezTo>
                  <a:cubicBezTo>
                    <a:pt x="53221" y="33070"/>
                    <a:pt x="54211" y="28260"/>
                    <a:pt x="51860" y="24671"/>
                  </a:cubicBezTo>
                  <a:cubicBezTo>
                    <a:pt x="49509" y="21083"/>
                    <a:pt x="44684" y="20078"/>
                    <a:pt x="41096" y="22444"/>
                  </a:cubicBezTo>
                  <a:cubicBezTo>
                    <a:pt x="33146" y="27672"/>
                    <a:pt x="26140" y="31539"/>
                    <a:pt x="21948" y="33379"/>
                  </a:cubicBezTo>
                  <a:cubicBezTo>
                    <a:pt x="19288" y="25383"/>
                    <a:pt x="15700" y="11122"/>
                    <a:pt x="15576" y="7859"/>
                  </a:cubicBezTo>
                  <a:close/>
                </a:path>
              </a:pathLst>
            </a:custGeom>
            <a:solidFill>
              <a:srgbClr val="435269"/>
            </a:solidFill>
            <a:ln w="1545" cap="flat">
              <a:noFill/>
              <a:prstDash val="solid"/>
              <a:miter/>
            </a:ln>
          </p:spPr>
          <p:txBody>
            <a:bodyPr rtlCol="0" anchor="ctr"/>
            <a:lstStyle/>
            <a:p>
              <a:endParaRPr lang="aa-ET"/>
            </a:p>
          </p:txBody>
        </p:sp>
        <p:sp>
          <p:nvSpPr>
            <p:cNvPr id="55" name="Freeform 54">
              <a:extLst>
                <a:ext uri="{FF2B5EF4-FFF2-40B4-BE49-F238E27FC236}">
                  <a16:creationId xmlns:a16="http://schemas.microsoft.com/office/drawing/2014/main" id="{7159B35A-8101-3E70-C64D-3B076972A598}"/>
                </a:ext>
              </a:extLst>
            </p:cNvPr>
            <p:cNvSpPr/>
            <p:nvPr/>
          </p:nvSpPr>
          <p:spPr>
            <a:xfrm>
              <a:off x="1802623" y="4708521"/>
              <a:ext cx="60898" cy="52402"/>
            </a:xfrm>
            <a:custGeom>
              <a:avLst/>
              <a:gdLst>
                <a:gd name="connsiteX0" fmla="*/ 13826 w 60898"/>
                <a:gd name="connsiteY0" fmla="*/ 48861 h 52402"/>
                <a:gd name="connsiteX1" fmla="*/ 24421 w 60898"/>
                <a:gd name="connsiteY1" fmla="*/ 52402 h 52402"/>
                <a:gd name="connsiteX2" fmla="*/ 34845 w 60898"/>
                <a:gd name="connsiteY2" fmla="*/ 48861 h 52402"/>
                <a:gd name="connsiteX3" fmla="*/ 59251 w 60898"/>
                <a:gd name="connsiteY3" fmla="*/ 26294 h 52402"/>
                <a:gd name="connsiteX4" fmla="*/ 57905 w 60898"/>
                <a:gd name="connsiteY4" fmla="*/ 15374 h 52402"/>
                <a:gd name="connsiteX5" fmla="*/ 46986 w 60898"/>
                <a:gd name="connsiteY5" fmla="*/ 16720 h 52402"/>
                <a:gd name="connsiteX6" fmla="*/ 26045 w 60898"/>
                <a:gd name="connsiteY6" fmla="*/ 36038 h 52402"/>
                <a:gd name="connsiteX7" fmla="*/ 22766 w 60898"/>
                <a:gd name="connsiteY7" fmla="*/ 36100 h 52402"/>
                <a:gd name="connsiteX8" fmla="*/ 16626 w 60898"/>
                <a:gd name="connsiteY8" fmla="*/ 12698 h 52402"/>
                <a:gd name="connsiteX9" fmla="*/ 15311 w 60898"/>
                <a:gd name="connsiteY9" fmla="*/ 5893 h 52402"/>
                <a:gd name="connsiteX10" fmla="*/ 5892 w 60898"/>
                <a:gd name="connsiteY10" fmla="*/ 232 h 52402"/>
                <a:gd name="connsiteX11" fmla="*/ 232 w 60898"/>
                <a:gd name="connsiteY11" fmla="*/ 9667 h 52402"/>
                <a:gd name="connsiteX12" fmla="*/ 1314 w 60898"/>
                <a:gd name="connsiteY12" fmla="*/ 15405 h 52402"/>
                <a:gd name="connsiteX13" fmla="*/ 13826 w 60898"/>
                <a:gd name="connsiteY13" fmla="*/ 48845 h 5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98" h="52402">
                  <a:moveTo>
                    <a:pt x="13826" y="48861"/>
                  </a:moveTo>
                  <a:cubicBezTo>
                    <a:pt x="17368" y="51227"/>
                    <a:pt x="20910" y="52402"/>
                    <a:pt x="24421" y="52402"/>
                  </a:cubicBezTo>
                  <a:cubicBezTo>
                    <a:pt x="27932" y="52402"/>
                    <a:pt x="31412" y="51227"/>
                    <a:pt x="34845" y="48861"/>
                  </a:cubicBezTo>
                  <a:cubicBezTo>
                    <a:pt x="43460" y="42937"/>
                    <a:pt x="55817" y="30671"/>
                    <a:pt x="59251" y="26294"/>
                  </a:cubicBezTo>
                  <a:cubicBezTo>
                    <a:pt x="61896" y="22907"/>
                    <a:pt x="61293" y="18019"/>
                    <a:pt x="57905" y="15374"/>
                  </a:cubicBezTo>
                  <a:cubicBezTo>
                    <a:pt x="54518" y="12729"/>
                    <a:pt x="49631" y="13332"/>
                    <a:pt x="46986" y="16720"/>
                  </a:cubicBezTo>
                  <a:cubicBezTo>
                    <a:pt x="44512" y="19890"/>
                    <a:pt x="33360" y="31011"/>
                    <a:pt x="26045" y="36038"/>
                  </a:cubicBezTo>
                  <a:cubicBezTo>
                    <a:pt x="24637" y="36997"/>
                    <a:pt x="24406" y="37167"/>
                    <a:pt x="22766" y="36100"/>
                  </a:cubicBezTo>
                  <a:cubicBezTo>
                    <a:pt x="20152" y="32790"/>
                    <a:pt x="17507" y="17710"/>
                    <a:pt x="16626" y="12698"/>
                  </a:cubicBezTo>
                  <a:cubicBezTo>
                    <a:pt x="16115" y="9775"/>
                    <a:pt x="15714" y="7470"/>
                    <a:pt x="15311" y="5893"/>
                  </a:cubicBezTo>
                  <a:cubicBezTo>
                    <a:pt x="14275" y="1732"/>
                    <a:pt x="10053" y="-805"/>
                    <a:pt x="5892" y="232"/>
                  </a:cubicBezTo>
                  <a:cubicBezTo>
                    <a:pt x="1732" y="1268"/>
                    <a:pt x="-805" y="5491"/>
                    <a:pt x="232" y="9667"/>
                  </a:cubicBezTo>
                  <a:cubicBezTo>
                    <a:pt x="495" y="10719"/>
                    <a:pt x="897" y="12992"/>
                    <a:pt x="1314" y="15405"/>
                  </a:cubicBezTo>
                  <a:cubicBezTo>
                    <a:pt x="4145" y="31506"/>
                    <a:pt x="6851" y="44189"/>
                    <a:pt x="13826" y="48845"/>
                  </a:cubicBezTo>
                  <a:close/>
                </a:path>
              </a:pathLst>
            </a:custGeom>
            <a:solidFill>
              <a:srgbClr val="435269"/>
            </a:solidFill>
            <a:ln w="1545" cap="flat">
              <a:noFill/>
              <a:prstDash val="solid"/>
              <a:miter/>
            </a:ln>
          </p:spPr>
          <p:txBody>
            <a:bodyPr rtlCol="0" anchor="ctr"/>
            <a:lstStyle/>
            <a:p>
              <a:endParaRPr lang="aa-ET"/>
            </a:p>
          </p:txBody>
        </p:sp>
        <p:sp>
          <p:nvSpPr>
            <p:cNvPr id="56" name="Freeform 55">
              <a:extLst>
                <a:ext uri="{FF2B5EF4-FFF2-40B4-BE49-F238E27FC236}">
                  <a16:creationId xmlns:a16="http://schemas.microsoft.com/office/drawing/2014/main" id="{AD47317D-0D7B-52F3-8820-D770B7DC3BB6}"/>
                </a:ext>
              </a:extLst>
            </p:cNvPr>
            <p:cNvSpPr/>
            <p:nvPr/>
          </p:nvSpPr>
          <p:spPr>
            <a:xfrm>
              <a:off x="1787484" y="4769143"/>
              <a:ext cx="57895" cy="50307"/>
            </a:xfrm>
            <a:custGeom>
              <a:avLst/>
              <a:gdLst>
                <a:gd name="connsiteX0" fmla="*/ 6617 w 57895"/>
                <a:gd name="connsiteY0" fmla="*/ 85 h 50307"/>
                <a:gd name="connsiteX1" fmla="*/ 90 w 57895"/>
                <a:gd name="connsiteY1" fmla="*/ 8871 h 50307"/>
                <a:gd name="connsiteX2" fmla="*/ 276 w 57895"/>
                <a:gd name="connsiteY2" fmla="*/ 11779 h 50307"/>
                <a:gd name="connsiteX3" fmla="*/ 11767 w 57895"/>
                <a:gd name="connsiteY3" fmla="*/ 49565 h 50307"/>
                <a:gd name="connsiteX4" fmla="*/ 16237 w 57895"/>
                <a:gd name="connsiteY4" fmla="*/ 50307 h 50307"/>
                <a:gd name="connsiteX5" fmla="*/ 54067 w 57895"/>
                <a:gd name="connsiteY5" fmla="*/ 25343 h 50307"/>
                <a:gd name="connsiteX6" fmla="*/ 55490 w 57895"/>
                <a:gd name="connsiteY6" fmla="*/ 23967 h 50307"/>
                <a:gd name="connsiteX7" fmla="*/ 55738 w 57895"/>
                <a:gd name="connsiteY7" fmla="*/ 12970 h 50307"/>
                <a:gd name="connsiteX8" fmla="*/ 44741 w 57895"/>
                <a:gd name="connsiteY8" fmla="*/ 12722 h 50307"/>
                <a:gd name="connsiteX9" fmla="*/ 43287 w 57895"/>
                <a:gd name="connsiteY9" fmla="*/ 14130 h 50307"/>
                <a:gd name="connsiteX10" fmla="*/ 18448 w 57895"/>
                <a:gd name="connsiteY10" fmla="*/ 34175 h 50307"/>
                <a:gd name="connsiteX11" fmla="*/ 15804 w 57895"/>
                <a:gd name="connsiteY11" fmla="*/ 10866 h 50307"/>
                <a:gd name="connsiteX12" fmla="*/ 15479 w 57895"/>
                <a:gd name="connsiteY12" fmla="*/ 6674 h 50307"/>
                <a:gd name="connsiteX13" fmla="*/ 6617 w 57895"/>
                <a:gd name="connsiteY13" fmla="*/ 85 h 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95" h="50307">
                  <a:moveTo>
                    <a:pt x="6617" y="85"/>
                  </a:moveTo>
                  <a:cubicBezTo>
                    <a:pt x="2379" y="720"/>
                    <a:pt x="-560" y="4617"/>
                    <a:pt x="90" y="8871"/>
                  </a:cubicBezTo>
                  <a:cubicBezTo>
                    <a:pt x="136" y="9366"/>
                    <a:pt x="198" y="10386"/>
                    <a:pt x="276" y="11779"/>
                  </a:cubicBezTo>
                  <a:cubicBezTo>
                    <a:pt x="1822" y="38181"/>
                    <a:pt x="4513" y="47013"/>
                    <a:pt x="11767" y="49565"/>
                  </a:cubicBezTo>
                  <a:cubicBezTo>
                    <a:pt x="13190" y="50075"/>
                    <a:pt x="14675" y="50307"/>
                    <a:pt x="16237" y="50307"/>
                  </a:cubicBezTo>
                  <a:cubicBezTo>
                    <a:pt x="26011" y="50307"/>
                    <a:pt x="38230" y="40609"/>
                    <a:pt x="54067" y="25343"/>
                  </a:cubicBezTo>
                  <a:lnTo>
                    <a:pt x="55490" y="23967"/>
                  </a:lnTo>
                  <a:cubicBezTo>
                    <a:pt x="58599" y="20997"/>
                    <a:pt x="58707" y="16078"/>
                    <a:pt x="55738" y="12970"/>
                  </a:cubicBezTo>
                  <a:cubicBezTo>
                    <a:pt x="52768" y="9861"/>
                    <a:pt x="47850" y="9752"/>
                    <a:pt x="44741" y="12722"/>
                  </a:cubicBezTo>
                  <a:lnTo>
                    <a:pt x="43287" y="14130"/>
                  </a:lnTo>
                  <a:cubicBezTo>
                    <a:pt x="28934" y="27957"/>
                    <a:pt x="21882" y="32706"/>
                    <a:pt x="18448" y="34175"/>
                  </a:cubicBezTo>
                  <a:cubicBezTo>
                    <a:pt x="17613" y="31020"/>
                    <a:pt x="16592" y="24446"/>
                    <a:pt x="15804" y="10866"/>
                  </a:cubicBezTo>
                  <a:cubicBezTo>
                    <a:pt x="15649" y="8345"/>
                    <a:pt x="15603" y="7432"/>
                    <a:pt x="15479" y="6674"/>
                  </a:cubicBezTo>
                  <a:cubicBezTo>
                    <a:pt x="14829" y="2421"/>
                    <a:pt x="10854" y="-549"/>
                    <a:pt x="6617" y="85"/>
                  </a:cubicBezTo>
                  <a:close/>
                </a:path>
              </a:pathLst>
            </a:custGeom>
            <a:solidFill>
              <a:srgbClr val="435269"/>
            </a:solidFill>
            <a:ln w="1545" cap="flat">
              <a:noFill/>
              <a:prstDash val="solid"/>
              <a:miter/>
            </a:ln>
          </p:spPr>
          <p:txBody>
            <a:bodyPr rtlCol="0" anchor="ctr"/>
            <a:lstStyle/>
            <a:p>
              <a:endParaRPr lang="aa-ET"/>
            </a:p>
          </p:txBody>
        </p:sp>
        <p:sp>
          <p:nvSpPr>
            <p:cNvPr id="57" name="Freeform 56">
              <a:extLst>
                <a:ext uri="{FF2B5EF4-FFF2-40B4-BE49-F238E27FC236}">
                  <a16:creationId xmlns:a16="http://schemas.microsoft.com/office/drawing/2014/main" id="{EC6C0C2A-1F69-A7BB-4271-D3FF450426BF}"/>
                </a:ext>
              </a:extLst>
            </p:cNvPr>
            <p:cNvSpPr/>
            <p:nvPr/>
          </p:nvSpPr>
          <p:spPr>
            <a:xfrm>
              <a:off x="1768065" y="4823347"/>
              <a:ext cx="54413" cy="47794"/>
            </a:xfrm>
            <a:custGeom>
              <a:avLst/>
              <a:gdLst>
                <a:gd name="connsiteX0" fmla="*/ 15395 w 54413"/>
                <a:gd name="connsiteY0" fmla="*/ 6219 h 47794"/>
                <a:gd name="connsiteX1" fmla="*/ 6223 w 54413"/>
                <a:gd name="connsiteY1" fmla="*/ 156 h 47794"/>
                <a:gd name="connsiteX2" fmla="*/ 161 w 54413"/>
                <a:gd name="connsiteY2" fmla="*/ 9328 h 47794"/>
                <a:gd name="connsiteX3" fmla="*/ 1011 w 54413"/>
                <a:gd name="connsiteY3" fmla="*/ 15917 h 47794"/>
                <a:gd name="connsiteX4" fmla="*/ 6471 w 54413"/>
                <a:gd name="connsiteY4" fmla="*/ 39845 h 47794"/>
                <a:gd name="connsiteX5" fmla="*/ 15704 w 54413"/>
                <a:gd name="connsiteY5" fmla="*/ 47424 h 47794"/>
                <a:gd name="connsiteX6" fmla="*/ 18875 w 54413"/>
                <a:gd name="connsiteY6" fmla="*/ 47795 h 47794"/>
                <a:gd name="connsiteX7" fmla="*/ 29856 w 54413"/>
                <a:gd name="connsiteY7" fmla="*/ 43758 h 47794"/>
                <a:gd name="connsiteX8" fmla="*/ 53009 w 54413"/>
                <a:gd name="connsiteY8" fmla="*/ 22181 h 47794"/>
                <a:gd name="connsiteX9" fmla="*/ 51091 w 54413"/>
                <a:gd name="connsiteY9" fmla="*/ 11354 h 47794"/>
                <a:gd name="connsiteX10" fmla="*/ 40265 w 54413"/>
                <a:gd name="connsiteY10" fmla="*/ 13272 h 47794"/>
                <a:gd name="connsiteX11" fmla="*/ 20669 w 54413"/>
                <a:gd name="connsiteY11" fmla="*/ 31214 h 47794"/>
                <a:gd name="connsiteX12" fmla="*/ 19834 w 54413"/>
                <a:gd name="connsiteY12" fmla="*/ 31771 h 47794"/>
                <a:gd name="connsiteX13" fmla="*/ 16462 w 54413"/>
                <a:gd name="connsiteY13" fmla="*/ 14293 h 47794"/>
                <a:gd name="connsiteX14" fmla="*/ 15395 w 54413"/>
                <a:gd name="connsiteY14" fmla="*/ 6250 h 4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13" h="47794">
                  <a:moveTo>
                    <a:pt x="15395" y="6219"/>
                  </a:moveTo>
                  <a:cubicBezTo>
                    <a:pt x="14544" y="2012"/>
                    <a:pt x="10446" y="-694"/>
                    <a:pt x="6223" y="156"/>
                  </a:cubicBezTo>
                  <a:cubicBezTo>
                    <a:pt x="2017" y="1007"/>
                    <a:pt x="-705" y="5121"/>
                    <a:pt x="161" y="9328"/>
                  </a:cubicBezTo>
                  <a:cubicBezTo>
                    <a:pt x="470" y="10859"/>
                    <a:pt x="733" y="13303"/>
                    <a:pt x="1011" y="15917"/>
                  </a:cubicBezTo>
                  <a:cubicBezTo>
                    <a:pt x="1800" y="23388"/>
                    <a:pt x="2790" y="32684"/>
                    <a:pt x="6471" y="39845"/>
                  </a:cubicBezTo>
                  <a:cubicBezTo>
                    <a:pt x="9085" y="44918"/>
                    <a:pt x="12936" y="46774"/>
                    <a:pt x="15704" y="47424"/>
                  </a:cubicBezTo>
                  <a:cubicBezTo>
                    <a:pt x="16741" y="47671"/>
                    <a:pt x="17808" y="47795"/>
                    <a:pt x="18875" y="47795"/>
                  </a:cubicBezTo>
                  <a:cubicBezTo>
                    <a:pt x="22463" y="47795"/>
                    <a:pt x="26206" y="46434"/>
                    <a:pt x="29856" y="43758"/>
                  </a:cubicBezTo>
                  <a:cubicBezTo>
                    <a:pt x="34820" y="40123"/>
                    <a:pt x="47039" y="30735"/>
                    <a:pt x="53009" y="22181"/>
                  </a:cubicBezTo>
                  <a:cubicBezTo>
                    <a:pt x="55468" y="18670"/>
                    <a:pt x="54617" y="13814"/>
                    <a:pt x="51091" y="11354"/>
                  </a:cubicBezTo>
                  <a:cubicBezTo>
                    <a:pt x="47565" y="8895"/>
                    <a:pt x="42724" y="9746"/>
                    <a:pt x="40265" y="13272"/>
                  </a:cubicBezTo>
                  <a:cubicBezTo>
                    <a:pt x="37079" y="17820"/>
                    <a:pt x="29578" y="24687"/>
                    <a:pt x="20669" y="31214"/>
                  </a:cubicBezTo>
                  <a:cubicBezTo>
                    <a:pt x="20360" y="31446"/>
                    <a:pt x="20081" y="31616"/>
                    <a:pt x="19834" y="31771"/>
                  </a:cubicBezTo>
                  <a:cubicBezTo>
                    <a:pt x="17823" y="27100"/>
                    <a:pt x="17050" y="19753"/>
                    <a:pt x="16462" y="14293"/>
                  </a:cubicBezTo>
                  <a:cubicBezTo>
                    <a:pt x="16137" y="11184"/>
                    <a:pt x="15844" y="8493"/>
                    <a:pt x="15395" y="6250"/>
                  </a:cubicBezTo>
                  <a:close/>
                </a:path>
              </a:pathLst>
            </a:custGeom>
            <a:solidFill>
              <a:srgbClr val="435269"/>
            </a:solidFill>
            <a:ln w="1545" cap="flat">
              <a:noFill/>
              <a:prstDash val="solid"/>
              <a:miter/>
            </a:ln>
          </p:spPr>
          <p:txBody>
            <a:bodyPr rtlCol="0" anchor="ctr"/>
            <a:lstStyle/>
            <a:p>
              <a:endParaRPr lang="aa-ET"/>
            </a:p>
          </p:txBody>
        </p:sp>
        <p:sp>
          <p:nvSpPr>
            <p:cNvPr id="58" name="Freeform 57">
              <a:extLst>
                <a:ext uri="{FF2B5EF4-FFF2-40B4-BE49-F238E27FC236}">
                  <a16:creationId xmlns:a16="http://schemas.microsoft.com/office/drawing/2014/main" id="{3F1CAD64-8E92-9D31-CC05-0DBFE3DEC9FA}"/>
                </a:ext>
              </a:extLst>
            </p:cNvPr>
            <p:cNvSpPr/>
            <p:nvPr/>
          </p:nvSpPr>
          <p:spPr>
            <a:xfrm>
              <a:off x="1894628" y="4726555"/>
              <a:ext cx="64344" cy="51814"/>
            </a:xfrm>
            <a:custGeom>
              <a:avLst/>
              <a:gdLst>
                <a:gd name="connsiteX0" fmla="*/ 8123 w 64344"/>
                <a:gd name="connsiteY0" fmla="*/ 31 h 51814"/>
                <a:gd name="connsiteX1" fmla="*/ 3 w 64344"/>
                <a:gd name="connsiteY1" fmla="*/ 7440 h 51814"/>
                <a:gd name="connsiteX2" fmla="*/ 17171 w 64344"/>
                <a:gd name="connsiteY2" fmla="*/ 51536 h 51814"/>
                <a:gd name="connsiteX3" fmla="*/ 20434 w 64344"/>
                <a:gd name="connsiteY3" fmla="*/ 51815 h 51814"/>
                <a:gd name="connsiteX4" fmla="*/ 62178 w 64344"/>
                <a:gd name="connsiteY4" fmla="*/ 27423 h 51814"/>
                <a:gd name="connsiteX5" fmla="*/ 61961 w 64344"/>
                <a:gd name="connsiteY5" fmla="*/ 16426 h 51814"/>
                <a:gd name="connsiteX6" fmla="*/ 50965 w 64344"/>
                <a:gd name="connsiteY6" fmla="*/ 16643 h 51814"/>
                <a:gd name="connsiteX7" fmla="*/ 20790 w 64344"/>
                <a:gd name="connsiteY7" fmla="*/ 36270 h 51814"/>
                <a:gd name="connsiteX8" fmla="*/ 15531 w 64344"/>
                <a:gd name="connsiteY8" fmla="*/ 8120 h 51814"/>
                <a:gd name="connsiteX9" fmla="*/ 8123 w 64344"/>
                <a:gd name="connsiteY9" fmla="*/ 0 h 5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44" h="51814">
                  <a:moveTo>
                    <a:pt x="8123" y="31"/>
                  </a:moveTo>
                  <a:cubicBezTo>
                    <a:pt x="3839" y="-139"/>
                    <a:pt x="204" y="3155"/>
                    <a:pt x="3" y="7440"/>
                  </a:cubicBezTo>
                  <a:cubicBezTo>
                    <a:pt x="-12" y="7842"/>
                    <a:pt x="-445" y="48335"/>
                    <a:pt x="17171" y="51536"/>
                  </a:cubicBezTo>
                  <a:cubicBezTo>
                    <a:pt x="18238" y="51722"/>
                    <a:pt x="19321" y="51815"/>
                    <a:pt x="20434" y="51815"/>
                  </a:cubicBezTo>
                  <a:cubicBezTo>
                    <a:pt x="38514" y="51815"/>
                    <a:pt x="61930" y="27686"/>
                    <a:pt x="62178" y="27423"/>
                  </a:cubicBezTo>
                  <a:cubicBezTo>
                    <a:pt x="65147" y="24330"/>
                    <a:pt x="65054" y="19411"/>
                    <a:pt x="61961" y="16426"/>
                  </a:cubicBezTo>
                  <a:cubicBezTo>
                    <a:pt x="58868" y="13456"/>
                    <a:pt x="53934" y="13549"/>
                    <a:pt x="50965" y="16643"/>
                  </a:cubicBezTo>
                  <a:cubicBezTo>
                    <a:pt x="41252" y="26743"/>
                    <a:pt x="26636" y="36162"/>
                    <a:pt x="20790" y="36270"/>
                  </a:cubicBezTo>
                  <a:cubicBezTo>
                    <a:pt x="17619" y="31971"/>
                    <a:pt x="15268" y="13781"/>
                    <a:pt x="15531" y="8120"/>
                  </a:cubicBezTo>
                  <a:cubicBezTo>
                    <a:pt x="15733" y="3820"/>
                    <a:pt x="12407" y="186"/>
                    <a:pt x="8123" y="0"/>
                  </a:cubicBezTo>
                  <a:close/>
                </a:path>
              </a:pathLst>
            </a:custGeom>
            <a:solidFill>
              <a:srgbClr val="435269"/>
            </a:solidFill>
            <a:ln w="1545" cap="flat">
              <a:noFill/>
              <a:prstDash val="solid"/>
              <a:miter/>
            </a:ln>
          </p:spPr>
          <p:txBody>
            <a:bodyPr rtlCol="0" anchor="ctr"/>
            <a:lstStyle/>
            <a:p>
              <a:endParaRPr lang="aa-ET"/>
            </a:p>
          </p:txBody>
        </p:sp>
        <p:sp>
          <p:nvSpPr>
            <p:cNvPr id="59" name="Freeform 58">
              <a:extLst>
                <a:ext uri="{FF2B5EF4-FFF2-40B4-BE49-F238E27FC236}">
                  <a16:creationId xmlns:a16="http://schemas.microsoft.com/office/drawing/2014/main" id="{1B871D5D-E424-EA8F-75CE-DC4CF887DFB1}"/>
                </a:ext>
              </a:extLst>
            </p:cNvPr>
            <p:cNvSpPr/>
            <p:nvPr/>
          </p:nvSpPr>
          <p:spPr>
            <a:xfrm>
              <a:off x="1880793" y="4787050"/>
              <a:ext cx="54428" cy="47217"/>
            </a:xfrm>
            <a:custGeom>
              <a:avLst/>
              <a:gdLst>
                <a:gd name="connsiteX0" fmla="*/ 6972 w 54428"/>
                <a:gd name="connsiteY0" fmla="*/ 43 h 47217"/>
                <a:gd name="connsiteX1" fmla="*/ 43 w 54428"/>
                <a:gd name="connsiteY1" fmla="*/ 8581 h 47217"/>
                <a:gd name="connsiteX2" fmla="*/ 9601 w 54428"/>
                <a:gd name="connsiteY2" fmla="*/ 42964 h 47217"/>
                <a:gd name="connsiteX3" fmla="*/ 18123 w 54428"/>
                <a:gd name="connsiteY3" fmla="*/ 47202 h 47217"/>
                <a:gd name="connsiteX4" fmla="*/ 18866 w 54428"/>
                <a:gd name="connsiteY4" fmla="*/ 47218 h 47217"/>
                <a:gd name="connsiteX5" fmla="*/ 45947 w 54428"/>
                <a:gd name="connsiteY5" fmla="*/ 29755 h 47217"/>
                <a:gd name="connsiteX6" fmla="*/ 51546 w 54428"/>
                <a:gd name="connsiteY6" fmla="*/ 24605 h 47217"/>
                <a:gd name="connsiteX7" fmla="*/ 52690 w 54428"/>
                <a:gd name="connsiteY7" fmla="*/ 13669 h 47217"/>
                <a:gd name="connsiteX8" fmla="*/ 41756 w 54428"/>
                <a:gd name="connsiteY8" fmla="*/ 12525 h 47217"/>
                <a:gd name="connsiteX9" fmla="*/ 35213 w 54428"/>
                <a:gd name="connsiteY9" fmla="*/ 18511 h 47217"/>
                <a:gd name="connsiteX10" fmla="*/ 20412 w 54428"/>
                <a:gd name="connsiteY10" fmla="*/ 30962 h 47217"/>
                <a:gd name="connsiteX11" fmla="*/ 15509 w 54428"/>
                <a:gd name="connsiteY11" fmla="*/ 6972 h 47217"/>
                <a:gd name="connsiteX12" fmla="*/ 6972 w 54428"/>
                <a:gd name="connsiteY12" fmla="*/ 43 h 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28" h="47217">
                  <a:moveTo>
                    <a:pt x="6972" y="43"/>
                  </a:moveTo>
                  <a:cubicBezTo>
                    <a:pt x="2703" y="492"/>
                    <a:pt x="-405" y="4297"/>
                    <a:pt x="43" y="8581"/>
                  </a:cubicBezTo>
                  <a:cubicBezTo>
                    <a:pt x="1048" y="18387"/>
                    <a:pt x="3647" y="35880"/>
                    <a:pt x="9601" y="42964"/>
                  </a:cubicBezTo>
                  <a:cubicBezTo>
                    <a:pt x="11751" y="45516"/>
                    <a:pt x="14767" y="47017"/>
                    <a:pt x="18123" y="47202"/>
                  </a:cubicBezTo>
                  <a:cubicBezTo>
                    <a:pt x="18370" y="47202"/>
                    <a:pt x="18618" y="47218"/>
                    <a:pt x="18866" y="47218"/>
                  </a:cubicBezTo>
                  <a:cubicBezTo>
                    <a:pt x="27016" y="47218"/>
                    <a:pt x="35275" y="39948"/>
                    <a:pt x="45947" y="29755"/>
                  </a:cubicBezTo>
                  <a:cubicBezTo>
                    <a:pt x="48143" y="27667"/>
                    <a:pt x="50200" y="25687"/>
                    <a:pt x="51546" y="24605"/>
                  </a:cubicBezTo>
                  <a:cubicBezTo>
                    <a:pt x="54886" y="21898"/>
                    <a:pt x="55397" y="17010"/>
                    <a:pt x="52690" y="13669"/>
                  </a:cubicBezTo>
                  <a:cubicBezTo>
                    <a:pt x="49984" y="10329"/>
                    <a:pt x="45096" y="9818"/>
                    <a:pt x="41756" y="12525"/>
                  </a:cubicBezTo>
                  <a:cubicBezTo>
                    <a:pt x="39931" y="14010"/>
                    <a:pt x="37750" y="16098"/>
                    <a:pt x="35213" y="18511"/>
                  </a:cubicBezTo>
                  <a:cubicBezTo>
                    <a:pt x="31826" y="21743"/>
                    <a:pt x="24557" y="28688"/>
                    <a:pt x="20412" y="30962"/>
                  </a:cubicBezTo>
                  <a:cubicBezTo>
                    <a:pt x="18695" y="26878"/>
                    <a:pt x="16638" y="17969"/>
                    <a:pt x="15509" y="6972"/>
                  </a:cubicBezTo>
                  <a:cubicBezTo>
                    <a:pt x="15061" y="2703"/>
                    <a:pt x="11256" y="-406"/>
                    <a:pt x="6972" y="43"/>
                  </a:cubicBezTo>
                  <a:close/>
                </a:path>
              </a:pathLst>
            </a:custGeom>
            <a:solidFill>
              <a:srgbClr val="435269"/>
            </a:solidFill>
            <a:ln w="1545" cap="flat">
              <a:noFill/>
              <a:prstDash val="solid"/>
              <a:miter/>
            </a:ln>
          </p:spPr>
          <p:txBody>
            <a:bodyPr rtlCol="0" anchor="ctr"/>
            <a:lstStyle/>
            <a:p>
              <a:endParaRPr lang="aa-ET"/>
            </a:p>
          </p:txBody>
        </p:sp>
        <p:sp>
          <p:nvSpPr>
            <p:cNvPr id="60" name="Freeform 59">
              <a:extLst>
                <a:ext uri="{FF2B5EF4-FFF2-40B4-BE49-F238E27FC236}">
                  <a16:creationId xmlns:a16="http://schemas.microsoft.com/office/drawing/2014/main" id="{4A7FACB4-75F3-13F8-BB77-D2178C0B13F6}"/>
                </a:ext>
              </a:extLst>
            </p:cNvPr>
            <p:cNvSpPr/>
            <p:nvPr/>
          </p:nvSpPr>
          <p:spPr>
            <a:xfrm>
              <a:off x="1865773" y="4839445"/>
              <a:ext cx="63278" cy="54186"/>
            </a:xfrm>
            <a:custGeom>
              <a:avLst/>
              <a:gdLst>
                <a:gd name="connsiteX0" fmla="*/ 8706 w 63278"/>
                <a:gd name="connsiteY0" fmla="*/ 51 h 54186"/>
                <a:gd name="connsiteX1" fmla="*/ 153 w 63278"/>
                <a:gd name="connsiteY1" fmla="*/ 6965 h 54186"/>
                <a:gd name="connsiteX2" fmla="*/ 14243 w 63278"/>
                <a:gd name="connsiteY2" fmla="*/ 51325 h 54186"/>
                <a:gd name="connsiteX3" fmla="*/ 23724 w 63278"/>
                <a:gd name="connsiteY3" fmla="*/ 54186 h 54186"/>
                <a:gd name="connsiteX4" fmla="*/ 60905 w 63278"/>
                <a:gd name="connsiteY4" fmla="*/ 27923 h 54186"/>
                <a:gd name="connsiteX5" fmla="*/ 61090 w 63278"/>
                <a:gd name="connsiteY5" fmla="*/ 16926 h 54186"/>
                <a:gd name="connsiteX6" fmla="*/ 50094 w 63278"/>
                <a:gd name="connsiteY6" fmla="*/ 16740 h 54186"/>
                <a:gd name="connsiteX7" fmla="*/ 22085 w 63278"/>
                <a:gd name="connsiteY7" fmla="*/ 37915 h 54186"/>
                <a:gd name="connsiteX8" fmla="*/ 15604 w 63278"/>
                <a:gd name="connsiteY8" fmla="*/ 8605 h 54186"/>
                <a:gd name="connsiteX9" fmla="*/ 8691 w 63278"/>
                <a:gd name="connsiteY9" fmla="*/ 51 h 5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78" h="54186">
                  <a:moveTo>
                    <a:pt x="8706" y="51"/>
                  </a:moveTo>
                  <a:cubicBezTo>
                    <a:pt x="4422" y="-444"/>
                    <a:pt x="602" y="2696"/>
                    <a:pt x="153" y="6965"/>
                  </a:cubicBezTo>
                  <a:cubicBezTo>
                    <a:pt x="122" y="7305"/>
                    <a:pt x="-2399" y="41581"/>
                    <a:pt x="14243" y="51325"/>
                  </a:cubicBezTo>
                  <a:cubicBezTo>
                    <a:pt x="17537" y="53258"/>
                    <a:pt x="20631" y="54186"/>
                    <a:pt x="23724" y="54186"/>
                  </a:cubicBezTo>
                  <a:cubicBezTo>
                    <a:pt x="33731" y="54186"/>
                    <a:pt x="43768" y="44504"/>
                    <a:pt x="60905" y="27923"/>
                  </a:cubicBezTo>
                  <a:cubicBezTo>
                    <a:pt x="63998" y="24938"/>
                    <a:pt x="64075" y="20020"/>
                    <a:pt x="61090" y="16926"/>
                  </a:cubicBezTo>
                  <a:cubicBezTo>
                    <a:pt x="58105" y="13848"/>
                    <a:pt x="53187" y="13755"/>
                    <a:pt x="50094" y="16740"/>
                  </a:cubicBezTo>
                  <a:cubicBezTo>
                    <a:pt x="28271" y="37822"/>
                    <a:pt x="24667" y="39431"/>
                    <a:pt x="22085" y="37915"/>
                  </a:cubicBezTo>
                  <a:cubicBezTo>
                    <a:pt x="17275" y="35100"/>
                    <a:pt x="14645" y="17653"/>
                    <a:pt x="15604" y="8605"/>
                  </a:cubicBezTo>
                  <a:cubicBezTo>
                    <a:pt x="16053" y="4336"/>
                    <a:pt x="12959" y="500"/>
                    <a:pt x="8691" y="51"/>
                  </a:cubicBezTo>
                  <a:close/>
                </a:path>
              </a:pathLst>
            </a:custGeom>
            <a:solidFill>
              <a:srgbClr val="435269"/>
            </a:solidFill>
            <a:ln w="1545" cap="flat">
              <a:noFill/>
              <a:prstDash val="solid"/>
              <a:miter/>
            </a:ln>
          </p:spPr>
          <p:txBody>
            <a:bodyPr rtlCol="0" anchor="ctr"/>
            <a:lstStyle/>
            <a:p>
              <a:endParaRPr lang="aa-ET"/>
            </a:p>
          </p:txBody>
        </p:sp>
        <p:sp>
          <p:nvSpPr>
            <p:cNvPr id="61" name="Freeform 60">
              <a:extLst>
                <a:ext uri="{FF2B5EF4-FFF2-40B4-BE49-F238E27FC236}">
                  <a16:creationId xmlns:a16="http://schemas.microsoft.com/office/drawing/2014/main" id="{002AF37A-B146-7FFF-44ED-59392200A5E5}"/>
                </a:ext>
              </a:extLst>
            </p:cNvPr>
            <p:cNvSpPr/>
            <p:nvPr/>
          </p:nvSpPr>
          <p:spPr>
            <a:xfrm>
              <a:off x="1982637" y="4745860"/>
              <a:ext cx="55455" cy="42300"/>
            </a:xfrm>
            <a:custGeom>
              <a:avLst/>
              <a:gdLst>
                <a:gd name="connsiteX0" fmla="*/ 12649 w 55455"/>
                <a:gd name="connsiteY0" fmla="*/ 36732 h 42300"/>
                <a:gd name="connsiteX1" fmla="*/ 24141 w 55455"/>
                <a:gd name="connsiteY1" fmla="*/ 42300 h 42300"/>
                <a:gd name="connsiteX2" fmla="*/ 24960 w 55455"/>
                <a:gd name="connsiteY2" fmla="*/ 42285 h 42300"/>
                <a:gd name="connsiteX3" fmla="*/ 54408 w 55455"/>
                <a:gd name="connsiteY3" fmla="*/ 16857 h 42300"/>
                <a:gd name="connsiteX4" fmla="*/ 41401 w 55455"/>
                <a:gd name="connsiteY4" fmla="*/ 8334 h 42300"/>
                <a:gd name="connsiteX5" fmla="*/ 24496 w 55455"/>
                <a:gd name="connsiteY5" fmla="*/ 26663 h 42300"/>
                <a:gd name="connsiteX6" fmla="*/ 16902 w 55455"/>
                <a:gd name="connsiteY6" fmla="*/ 10237 h 42300"/>
                <a:gd name="connsiteX7" fmla="*/ 15062 w 55455"/>
                <a:gd name="connsiteY7" fmla="*/ 5055 h 42300"/>
                <a:gd name="connsiteX8" fmla="*/ 5055 w 55455"/>
                <a:gd name="connsiteY8" fmla="*/ 493 h 42300"/>
                <a:gd name="connsiteX9" fmla="*/ 493 w 55455"/>
                <a:gd name="connsiteY9" fmla="*/ 10500 h 42300"/>
                <a:gd name="connsiteX10" fmla="*/ 2209 w 55455"/>
                <a:gd name="connsiteY10" fmla="*/ 15326 h 42300"/>
                <a:gd name="connsiteX11" fmla="*/ 12649 w 55455"/>
                <a:gd name="connsiteY11" fmla="*/ 36732 h 4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55" h="42300">
                  <a:moveTo>
                    <a:pt x="12649" y="36732"/>
                  </a:moveTo>
                  <a:cubicBezTo>
                    <a:pt x="15681" y="40351"/>
                    <a:pt x="19733" y="42300"/>
                    <a:pt x="24141" y="42300"/>
                  </a:cubicBezTo>
                  <a:cubicBezTo>
                    <a:pt x="24419" y="42300"/>
                    <a:pt x="24682" y="42300"/>
                    <a:pt x="24960" y="42285"/>
                  </a:cubicBezTo>
                  <a:cubicBezTo>
                    <a:pt x="33776" y="41805"/>
                    <a:pt x="45778" y="32401"/>
                    <a:pt x="54408" y="16857"/>
                  </a:cubicBezTo>
                  <a:cubicBezTo>
                    <a:pt x="59249" y="8149"/>
                    <a:pt x="45994" y="2735"/>
                    <a:pt x="41401" y="8334"/>
                  </a:cubicBezTo>
                  <a:cubicBezTo>
                    <a:pt x="28842" y="23600"/>
                    <a:pt x="25904" y="26184"/>
                    <a:pt x="24496" y="26663"/>
                  </a:cubicBezTo>
                  <a:cubicBezTo>
                    <a:pt x="21233" y="22719"/>
                    <a:pt x="19037" y="16377"/>
                    <a:pt x="16902" y="10237"/>
                  </a:cubicBezTo>
                  <a:cubicBezTo>
                    <a:pt x="16284" y="8458"/>
                    <a:pt x="15681" y="6710"/>
                    <a:pt x="15062" y="5055"/>
                  </a:cubicBezTo>
                  <a:cubicBezTo>
                    <a:pt x="13562" y="1034"/>
                    <a:pt x="9092" y="-1008"/>
                    <a:pt x="5055" y="493"/>
                  </a:cubicBezTo>
                  <a:cubicBezTo>
                    <a:pt x="1034" y="1993"/>
                    <a:pt x="-1008" y="6478"/>
                    <a:pt x="493" y="10500"/>
                  </a:cubicBezTo>
                  <a:cubicBezTo>
                    <a:pt x="1065" y="12047"/>
                    <a:pt x="1622" y="13671"/>
                    <a:pt x="2209" y="15326"/>
                  </a:cubicBezTo>
                  <a:cubicBezTo>
                    <a:pt x="4684" y="22487"/>
                    <a:pt x="7499" y="30607"/>
                    <a:pt x="12649" y="36732"/>
                  </a:cubicBezTo>
                  <a:close/>
                </a:path>
              </a:pathLst>
            </a:custGeom>
            <a:solidFill>
              <a:srgbClr val="435269"/>
            </a:solidFill>
            <a:ln w="1545" cap="flat">
              <a:noFill/>
              <a:prstDash val="solid"/>
              <a:miter/>
            </a:ln>
          </p:spPr>
          <p:txBody>
            <a:bodyPr rtlCol="0" anchor="ctr"/>
            <a:lstStyle/>
            <a:p>
              <a:endParaRPr lang="aa-ET"/>
            </a:p>
          </p:txBody>
        </p:sp>
        <p:sp>
          <p:nvSpPr>
            <p:cNvPr id="62" name="Freeform 61">
              <a:extLst>
                <a:ext uri="{FF2B5EF4-FFF2-40B4-BE49-F238E27FC236}">
                  <a16:creationId xmlns:a16="http://schemas.microsoft.com/office/drawing/2014/main" id="{5FC619F5-2DC5-63DD-6958-FFA739D8AE3D}"/>
                </a:ext>
              </a:extLst>
            </p:cNvPr>
            <p:cNvSpPr/>
            <p:nvPr/>
          </p:nvSpPr>
          <p:spPr>
            <a:xfrm>
              <a:off x="1973579" y="4794694"/>
              <a:ext cx="63934" cy="51190"/>
            </a:xfrm>
            <a:custGeom>
              <a:avLst/>
              <a:gdLst>
                <a:gd name="connsiteX0" fmla="*/ 5483 w 63934"/>
                <a:gd name="connsiteY0" fmla="*/ 334 h 51190"/>
                <a:gd name="connsiteX1" fmla="*/ 348 w 63934"/>
                <a:gd name="connsiteY1" fmla="*/ 10063 h 51190"/>
                <a:gd name="connsiteX2" fmla="*/ 5081 w 63934"/>
                <a:gd name="connsiteY2" fmla="*/ 23148 h 51190"/>
                <a:gd name="connsiteX3" fmla="*/ 5205 w 63934"/>
                <a:gd name="connsiteY3" fmla="*/ 23442 h 51190"/>
                <a:gd name="connsiteX4" fmla="*/ 18691 w 63934"/>
                <a:gd name="connsiteY4" fmla="*/ 46411 h 51190"/>
                <a:gd name="connsiteX5" fmla="*/ 29580 w 63934"/>
                <a:gd name="connsiteY5" fmla="*/ 51190 h 51190"/>
                <a:gd name="connsiteX6" fmla="*/ 42277 w 63934"/>
                <a:gd name="connsiteY6" fmla="*/ 45189 h 51190"/>
                <a:gd name="connsiteX7" fmla="*/ 62755 w 63934"/>
                <a:gd name="connsiteY7" fmla="*/ 17487 h 51190"/>
                <a:gd name="connsiteX8" fmla="*/ 60280 w 63934"/>
                <a:gd name="connsiteY8" fmla="*/ 6769 h 51190"/>
                <a:gd name="connsiteX9" fmla="*/ 49562 w 63934"/>
                <a:gd name="connsiteY9" fmla="*/ 9259 h 51190"/>
                <a:gd name="connsiteX10" fmla="*/ 31358 w 63934"/>
                <a:gd name="connsiteY10" fmla="*/ 34130 h 51190"/>
                <a:gd name="connsiteX11" fmla="*/ 29765 w 63934"/>
                <a:gd name="connsiteY11" fmla="*/ 35445 h 51190"/>
                <a:gd name="connsiteX12" fmla="*/ 29425 w 63934"/>
                <a:gd name="connsiteY12" fmla="*/ 35151 h 51190"/>
                <a:gd name="connsiteX13" fmla="*/ 19480 w 63934"/>
                <a:gd name="connsiteY13" fmla="*/ 17255 h 51190"/>
                <a:gd name="connsiteX14" fmla="*/ 19356 w 63934"/>
                <a:gd name="connsiteY14" fmla="*/ 16961 h 51190"/>
                <a:gd name="connsiteX15" fmla="*/ 15211 w 63934"/>
                <a:gd name="connsiteY15" fmla="*/ 5485 h 51190"/>
                <a:gd name="connsiteX16" fmla="*/ 5483 w 63934"/>
                <a:gd name="connsiteY16" fmla="*/ 350 h 5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934" h="51190">
                  <a:moveTo>
                    <a:pt x="5483" y="334"/>
                  </a:moveTo>
                  <a:cubicBezTo>
                    <a:pt x="1384" y="1602"/>
                    <a:pt x="-920" y="5949"/>
                    <a:pt x="348" y="10063"/>
                  </a:cubicBezTo>
                  <a:cubicBezTo>
                    <a:pt x="1910" y="15136"/>
                    <a:pt x="3457" y="19405"/>
                    <a:pt x="5081" y="23148"/>
                  </a:cubicBezTo>
                  <a:lnTo>
                    <a:pt x="5205" y="23442"/>
                  </a:lnTo>
                  <a:cubicBezTo>
                    <a:pt x="8174" y="30310"/>
                    <a:pt x="12675" y="40672"/>
                    <a:pt x="18691" y="46411"/>
                  </a:cubicBezTo>
                  <a:cubicBezTo>
                    <a:pt x="22048" y="49612"/>
                    <a:pt x="25775" y="51190"/>
                    <a:pt x="29580" y="51190"/>
                  </a:cubicBezTo>
                  <a:cubicBezTo>
                    <a:pt x="33848" y="51190"/>
                    <a:pt x="38225" y="49179"/>
                    <a:pt x="42277" y="45189"/>
                  </a:cubicBezTo>
                  <a:cubicBezTo>
                    <a:pt x="49980" y="37579"/>
                    <a:pt x="56615" y="27340"/>
                    <a:pt x="62755" y="17487"/>
                  </a:cubicBezTo>
                  <a:cubicBezTo>
                    <a:pt x="65028" y="13837"/>
                    <a:pt x="63915" y="9042"/>
                    <a:pt x="60280" y="6769"/>
                  </a:cubicBezTo>
                  <a:cubicBezTo>
                    <a:pt x="56630" y="4495"/>
                    <a:pt x="51835" y="5609"/>
                    <a:pt x="49562" y="9259"/>
                  </a:cubicBezTo>
                  <a:cubicBezTo>
                    <a:pt x="43685" y="18694"/>
                    <a:pt x="37854" y="27695"/>
                    <a:pt x="31358" y="34130"/>
                  </a:cubicBezTo>
                  <a:cubicBezTo>
                    <a:pt x="30616" y="34857"/>
                    <a:pt x="30090" y="35243"/>
                    <a:pt x="29765" y="35445"/>
                  </a:cubicBezTo>
                  <a:cubicBezTo>
                    <a:pt x="29672" y="35367"/>
                    <a:pt x="29564" y="35274"/>
                    <a:pt x="29425" y="35151"/>
                  </a:cubicBezTo>
                  <a:cubicBezTo>
                    <a:pt x="25682" y="31593"/>
                    <a:pt x="21800" y="22622"/>
                    <a:pt x="19480" y="17255"/>
                  </a:cubicBezTo>
                  <a:lnTo>
                    <a:pt x="19356" y="16961"/>
                  </a:lnTo>
                  <a:cubicBezTo>
                    <a:pt x="17980" y="13791"/>
                    <a:pt x="16588" y="9939"/>
                    <a:pt x="15211" y="5485"/>
                  </a:cubicBezTo>
                  <a:cubicBezTo>
                    <a:pt x="13943" y="1371"/>
                    <a:pt x="9597" y="-919"/>
                    <a:pt x="5483" y="350"/>
                  </a:cubicBezTo>
                  <a:close/>
                </a:path>
              </a:pathLst>
            </a:custGeom>
            <a:solidFill>
              <a:srgbClr val="435269"/>
            </a:solidFill>
            <a:ln w="1545" cap="flat">
              <a:noFill/>
              <a:prstDash val="solid"/>
              <a:miter/>
            </a:ln>
          </p:spPr>
          <p:txBody>
            <a:bodyPr rtlCol="0" anchor="ctr"/>
            <a:lstStyle/>
            <a:p>
              <a:endParaRPr lang="aa-ET"/>
            </a:p>
          </p:txBody>
        </p:sp>
        <p:sp>
          <p:nvSpPr>
            <p:cNvPr id="63" name="Freeform 62">
              <a:extLst>
                <a:ext uri="{FF2B5EF4-FFF2-40B4-BE49-F238E27FC236}">
                  <a16:creationId xmlns:a16="http://schemas.microsoft.com/office/drawing/2014/main" id="{67F0FBAF-9811-5461-0840-55BDF4451CAD}"/>
                </a:ext>
              </a:extLst>
            </p:cNvPr>
            <p:cNvSpPr/>
            <p:nvPr/>
          </p:nvSpPr>
          <p:spPr>
            <a:xfrm>
              <a:off x="1965937" y="4858148"/>
              <a:ext cx="62688" cy="48954"/>
            </a:xfrm>
            <a:custGeom>
              <a:avLst/>
              <a:gdLst>
                <a:gd name="connsiteX0" fmla="*/ 381 w 62688"/>
                <a:gd name="connsiteY0" fmla="*/ 16598 h 48954"/>
                <a:gd name="connsiteX1" fmla="*/ 629 w 62688"/>
                <a:gd name="connsiteY1" fmla="*/ 17402 h 48954"/>
                <a:gd name="connsiteX2" fmla="*/ 22359 w 62688"/>
                <a:gd name="connsiteY2" fmla="*/ 48785 h 48954"/>
                <a:gd name="connsiteX3" fmla="*/ 24431 w 62688"/>
                <a:gd name="connsiteY3" fmla="*/ 48955 h 48954"/>
                <a:gd name="connsiteX4" fmla="*/ 62293 w 62688"/>
                <a:gd name="connsiteY4" fmla="*/ 10194 h 48954"/>
                <a:gd name="connsiteX5" fmla="*/ 57390 w 62688"/>
                <a:gd name="connsiteY5" fmla="*/ 403 h 48954"/>
                <a:gd name="connsiteX6" fmla="*/ 47538 w 62688"/>
                <a:gd name="connsiteY6" fmla="*/ 5291 h 48954"/>
                <a:gd name="connsiteX7" fmla="*/ 24957 w 62688"/>
                <a:gd name="connsiteY7" fmla="*/ 33287 h 48954"/>
                <a:gd name="connsiteX8" fmla="*/ 15461 w 62688"/>
                <a:gd name="connsiteY8" fmla="*/ 12777 h 48954"/>
                <a:gd name="connsiteX9" fmla="*/ 15198 w 62688"/>
                <a:gd name="connsiteY9" fmla="*/ 11911 h 48954"/>
                <a:gd name="connsiteX10" fmla="*/ 5439 w 62688"/>
                <a:gd name="connsiteY10" fmla="*/ 6838 h 48954"/>
                <a:gd name="connsiteX11" fmla="*/ 366 w 62688"/>
                <a:gd name="connsiteY11" fmla="*/ 16598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688" h="48954">
                  <a:moveTo>
                    <a:pt x="381" y="16598"/>
                  </a:moveTo>
                  <a:lnTo>
                    <a:pt x="629" y="17402"/>
                  </a:lnTo>
                  <a:cubicBezTo>
                    <a:pt x="5129" y="31848"/>
                    <a:pt x="11238" y="46851"/>
                    <a:pt x="22359" y="48785"/>
                  </a:cubicBezTo>
                  <a:cubicBezTo>
                    <a:pt x="23039" y="48908"/>
                    <a:pt x="23735" y="48955"/>
                    <a:pt x="24431" y="48955"/>
                  </a:cubicBezTo>
                  <a:cubicBezTo>
                    <a:pt x="41398" y="48955"/>
                    <a:pt x="60699" y="14973"/>
                    <a:pt x="62293" y="10194"/>
                  </a:cubicBezTo>
                  <a:cubicBezTo>
                    <a:pt x="63638" y="6126"/>
                    <a:pt x="61442" y="1765"/>
                    <a:pt x="57390" y="403"/>
                  </a:cubicBezTo>
                  <a:cubicBezTo>
                    <a:pt x="53338" y="-958"/>
                    <a:pt x="48930" y="1239"/>
                    <a:pt x="47538" y="5291"/>
                  </a:cubicBezTo>
                  <a:cubicBezTo>
                    <a:pt x="45573" y="11029"/>
                    <a:pt x="31020" y="31075"/>
                    <a:pt x="24957" y="33287"/>
                  </a:cubicBezTo>
                  <a:cubicBezTo>
                    <a:pt x="23689" y="32250"/>
                    <a:pt x="20271" y="28198"/>
                    <a:pt x="15461" y="12777"/>
                  </a:cubicBezTo>
                  <a:lnTo>
                    <a:pt x="15198" y="11911"/>
                  </a:lnTo>
                  <a:cubicBezTo>
                    <a:pt x="13899" y="7812"/>
                    <a:pt x="9537" y="5554"/>
                    <a:pt x="5439" y="6838"/>
                  </a:cubicBezTo>
                  <a:cubicBezTo>
                    <a:pt x="1340" y="8121"/>
                    <a:pt x="-934" y="12499"/>
                    <a:pt x="366" y="16598"/>
                  </a:cubicBezTo>
                  <a:close/>
                </a:path>
              </a:pathLst>
            </a:custGeom>
            <a:solidFill>
              <a:srgbClr val="435269"/>
            </a:solidFill>
            <a:ln w="1545" cap="flat">
              <a:noFill/>
              <a:prstDash val="solid"/>
              <a:miter/>
            </a:ln>
          </p:spPr>
          <p:txBody>
            <a:bodyPr rtlCol="0" anchor="ctr"/>
            <a:lstStyle/>
            <a:p>
              <a:endParaRPr lang="aa-ET"/>
            </a:p>
          </p:txBody>
        </p:sp>
        <p:sp>
          <p:nvSpPr>
            <p:cNvPr id="64" name="Freeform 63">
              <a:extLst>
                <a:ext uri="{FF2B5EF4-FFF2-40B4-BE49-F238E27FC236}">
                  <a16:creationId xmlns:a16="http://schemas.microsoft.com/office/drawing/2014/main" id="{CBFCCAC6-906B-308B-16C4-5A7D926C18F4}"/>
                </a:ext>
              </a:extLst>
            </p:cNvPr>
            <p:cNvSpPr/>
            <p:nvPr/>
          </p:nvSpPr>
          <p:spPr>
            <a:xfrm>
              <a:off x="2473148" y="4708972"/>
              <a:ext cx="42129" cy="41665"/>
            </a:xfrm>
            <a:custGeom>
              <a:avLst/>
              <a:gdLst>
                <a:gd name="connsiteX0" fmla="*/ 27436 w 42129"/>
                <a:gd name="connsiteY0" fmla="*/ 41666 h 41665"/>
                <a:gd name="connsiteX1" fmla="*/ 30885 w 42129"/>
                <a:gd name="connsiteY1" fmla="*/ 41063 h 41665"/>
                <a:gd name="connsiteX2" fmla="*/ 38556 w 42129"/>
                <a:gd name="connsiteY2" fmla="*/ 29926 h 41665"/>
                <a:gd name="connsiteX3" fmla="*/ 38727 w 42129"/>
                <a:gd name="connsiteY3" fmla="*/ 29122 h 41665"/>
                <a:gd name="connsiteX4" fmla="*/ 41433 w 42129"/>
                <a:gd name="connsiteY4" fmla="*/ 13392 h 41665"/>
                <a:gd name="connsiteX5" fmla="*/ 42052 w 42129"/>
                <a:gd name="connsiteY5" fmla="*/ 8876 h 41665"/>
                <a:gd name="connsiteX6" fmla="*/ 35448 w 42129"/>
                <a:gd name="connsiteY6" fmla="*/ 75 h 41665"/>
                <a:gd name="connsiteX7" fmla="*/ 26647 w 42129"/>
                <a:gd name="connsiteY7" fmla="*/ 6679 h 41665"/>
                <a:gd name="connsiteX8" fmla="*/ 26013 w 42129"/>
                <a:gd name="connsiteY8" fmla="*/ 11350 h 41665"/>
                <a:gd name="connsiteX9" fmla="*/ 24250 w 42129"/>
                <a:gd name="connsiteY9" fmla="*/ 22626 h 41665"/>
                <a:gd name="connsiteX10" fmla="*/ 11862 w 42129"/>
                <a:gd name="connsiteY10" fmla="*/ 14103 h 41665"/>
                <a:gd name="connsiteX11" fmla="*/ 1159 w 42129"/>
                <a:gd name="connsiteY11" fmla="*/ 16640 h 41665"/>
                <a:gd name="connsiteX12" fmla="*/ 3695 w 42129"/>
                <a:gd name="connsiteY12" fmla="*/ 27343 h 41665"/>
                <a:gd name="connsiteX13" fmla="*/ 14661 w 42129"/>
                <a:gd name="connsiteY13" fmla="*/ 34876 h 41665"/>
                <a:gd name="connsiteX14" fmla="*/ 15527 w 42129"/>
                <a:gd name="connsiteY14" fmla="*/ 35634 h 41665"/>
                <a:gd name="connsiteX15" fmla="*/ 27421 w 42129"/>
                <a:gd name="connsiteY15" fmla="*/ 41650 h 4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29" h="41665">
                  <a:moveTo>
                    <a:pt x="27436" y="41666"/>
                  </a:moveTo>
                  <a:cubicBezTo>
                    <a:pt x="28550" y="41666"/>
                    <a:pt x="29710" y="41480"/>
                    <a:pt x="30885" y="41063"/>
                  </a:cubicBezTo>
                  <a:cubicBezTo>
                    <a:pt x="36732" y="38990"/>
                    <a:pt x="37953" y="32865"/>
                    <a:pt x="38556" y="29926"/>
                  </a:cubicBezTo>
                  <a:cubicBezTo>
                    <a:pt x="38618" y="29617"/>
                    <a:pt x="38665" y="29354"/>
                    <a:pt x="38727" y="29122"/>
                  </a:cubicBezTo>
                  <a:cubicBezTo>
                    <a:pt x="40057" y="23770"/>
                    <a:pt x="40753" y="18496"/>
                    <a:pt x="41433" y="13392"/>
                  </a:cubicBezTo>
                  <a:cubicBezTo>
                    <a:pt x="41634" y="11892"/>
                    <a:pt x="41835" y="10391"/>
                    <a:pt x="42052" y="8876"/>
                  </a:cubicBezTo>
                  <a:cubicBezTo>
                    <a:pt x="42655" y="4622"/>
                    <a:pt x="39701" y="693"/>
                    <a:pt x="35448" y="75"/>
                  </a:cubicBezTo>
                  <a:cubicBezTo>
                    <a:pt x="31194" y="-513"/>
                    <a:pt x="27266" y="2426"/>
                    <a:pt x="26647" y="6679"/>
                  </a:cubicBezTo>
                  <a:cubicBezTo>
                    <a:pt x="26431" y="8241"/>
                    <a:pt x="26214" y="9804"/>
                    <a:pt x="26013" y="11350"/>
                  </a:cubicBezTo>
                  <a:cubicBezTo>
                    <a:pt x="25503" y="15263"/>
                    <a:pt x="25008" y="18991"/>
                    <a:pt x="24250" y="22626"/>
                  </a:cubicBezTo>
                  <a:cubicBezTo>
                    <a:pt x="19873" y="19146"/>
                    <a:pt x="15527" y="16377"/>
                    <a:pt x="11862" y="14103"/>
                  </a:cubicBezTo>
                  <a:cubicBezTo>
                    <a:pt x="8212" y="11845"/>
                    <a:pt x="3417" y="12990"/>
                    <a:pt x="1159" y="16640"/>
                  </a:cubicBezTo>
                  <a:cubicBezTo>
                    <a:pt x="-1099" y="20290"/>
                    <a:pt x="45" y="25085"/>
                    <a:pt x="3695" y="27343"/>
                  </a:cubicBezTo>
                  <a:cubicBezTo>
                    <a:pt x="7175" y="29478"/>
                    <a:pt x="10903" y="31875"/>
                    <a:pt x="14661" y="34876"/>
                  </a:cubicBezTo>
                  <a:cubicBezTo>
                    <a:pt x="14908" y="35077"/>
                    <a:pt x="15202" y="35340"/>
                    <a:pt x="15527" y="35634"/>
                  </a:cubicBezTo>
                  <a:cubicBezTo>
                    <a:pt x="18033" y="37861"/>
                    <a:pt x="22332" y="41650"/>
                    <a:pt x="27421" y="41650"/>
                  </a:cubicBezTo>
                  <a:close/>
                </a:path>
              </a:pathLst>
            </a:custGeom>
            <a:solidFill>
              <a:srgbClr val="435269"/>
            </a:solidFill>
            <a:ln w="1545" cap="flat">
              <a:noFill/>
              <a:prstDash val="solid"/>
              <a:miter/>
            </a:ln>
          </p:spPr>
          <p:txBody>
            <a:bodyPr rtlCol="0" anchor="ctr"/>
            <a:lstStyle/>
            <a:p>
              <a:endParaRPr lang="aa-ET"/>
            </a:p>
          </p:txBody>
        </p:sp>
        <p:sp>
          <p:nvSpPr>
            <p:cNvPr id="65" name="Freeform 64">
              <a:extLst>
                <a:ext uri="{FF2B5EF4-FFF2-40B4-BE49-F238E27FC236}">
                  <a16:creationId xmlns:a16="http://schemas.microsoft.com/office/drawing/2014/main" id="{67DF2ABD-9E95-4B88-721A-5450BAFF17D4}"/>
                </a:ext>
              </a:extLst>
            </p:cNvPr>
            <p:cNvSpPr/>
            <p:nvPr/>
          </p:nvSpPr>
          <p:spPr>
            <a:xfrm>
              <a:off x="2486428" y="4751179"/>
              <a:ext cx="47624" cy="44978"/>
            </a:xfrm>
            <a:custGeom>
              <a:avLst/>
              <a:gdLst>
                <a:gd name="connsiteX0" fmla="*/ 3268 w 47624"/>
                <a:gd name="connsiteY0" fmla="*/ 27067 h 44978"/>
                <a:gd name="connsiteX1" fmla="*/ 8480 w 47624"/>
                <a:gd name="connsiteY1" fmla="*/ 31321 h 44978"/>
                <a:gd name="connsiteX2" fmla="*/ 15594 w 47624"/>
                <a:gd name="connsiteY2" fmla="*/ 37013 h 44978"/>
                <a:gd name="connsiteX3" fmla="*/ 17125 w 47624"/>
                <a:gd name="connsiteY3" fmla="*/ 38173 h 44978"/>
                <a:gd name="connsiteX4" fmla="*/ 30380 w 47624"/>
                <a:gd name="connsiteY4" fmla="*/ 44978 h 44978"/>
                <a:gd name="connsiteX5" fmla="*/ 30442 w 47624"/>
                <a:gd name="connsiteY5" fmla="*/ 44978 h 44978"/>
                <a:gd name="connsiteX6" fmla="*/ 47625 w 47624"/>
                <a:gd name="connsiteY6" fmla="*/ 7780 h 44978"/>
                <a:gd name="connsiteX7" fmla="*/ 39845 w 47624"/>
                <a:gd name="connsiteY7" fmla="*/ 0 h 44978"/>
                <a:gd name="connsiteX8" fmla="*/ 32066 w 47624"/>
                <a:gd name="connsiteY8" fmla="*/ 7780 h 44978"/>
                <a:gd name="connsiteX9" fmla="*/ 28818 w 47624"/>
                <a:gd name="connsiteY9" fmla="*/ 27547 h 44978"/>
                <a:gd name="connsiteX10" fmla="*/ 26606 w 47624"/>
                <a:gd name="connsiteY10" fmla="*/ 25861 h 44978"/>
                <a:gd name="connsiteX11" fmla="*/ 24410 w 47624"/>
                <a:gd name="connsiteY11" fmla="*/ 24206 h 44978"/>
                <a:gd name="connsiteX12" fmla="*/ 18595 w 47624"/>
                <a:gd name="connsiteY12" fmla="*/ 19520 h 44978"/>
                <a:gd name="connsiteX13" fmla="*/ 12300 w 47624"/>
                <a:gd name="connsiteY13" fmla="*/ 14415 h 44978"/>
                <a:gd name="connsiteX14" fmla="*/ 1458 w 47624"/>
                <a:gd name="connsiteY14" fmla="*/ 16210 h 44978"/>
                <a:gd name="connsiteX15" fmla="*/ 3252 w 47624"/>
                <a:gd name="connsiteY15" fmla="*/ 27052 h 4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24" h="44978">
                  <a:moveTo>
                    <a:pt x="3268" y="27067"/>
                  </a:moveTo>
                  <a:cubicBezTo>
                    <a:pt x="4861" y="28212"/>
                    <a:pt x="6624" y="29728"/>
                    <a:pt x="8480" y="31321"/>
                  </a:cubicBezTo>
                  <a:cubicBezTo>
                    <a:pt x="10769" y="33285"/>
                    <a:pt x="13120" y="35311"/>
                    <a:pt x="15594" y="37013"/>
                  </a:cubicBezTo>
                  <a:cubicBezTo>
                    <a:pt x="15950" y="37260"/>
                    <a:pt x="16476" y="37678"/>
                    <a:pt x="17125" y="38173"/>
                  </a:cubicBezTo>
                  <a:cubicBezTo>
                    <a:pt x="22446" y="42287"/>
                    <a:pt x="26250" y="44978"/>
                    <a:pt x="30380" y="44978"/>
                  </a:cubicBezTo>
                  <a:lnTo>
                    <a:pt x="30442" y="44978"/>
                  </a:lnTo>
                  <a:cubicBezTo>
                    <a:pt x="47424" y="44870"/>
                    <a:pt x="47625" y="8151"/>
                    <a:pt x="47625" y="7780"/>
                  </a:cubicBezTo>
                  <a:cubicBezTo>
                    <a:pt x="47625" y="3480"/>
                    <a:pt x="44145" y="0"/>
                    <a:pt x="39845" y="0"/>
                  </a:cubicBezTo>
                  <a:cubicBezTo>
                    <a:pt x="35546" y="0"/>
                    <a:pt x="32066" y="3480"/>
                    <a:pt x="32066" y="7780"/>
                  </a:cubicBezTo>
                  <a:cubicBezTo>
                    <a:pt x="32066" y="12080"/>
                    <a:pt x="30627" y="22195"/>
                    <a:pt x="28818" y="27547"/>
                  </a:cubicBezTo>
                  <a:cubicBezTo>
                    <a:pt x="27936" y="26882"/>
                    <a:pt x="27101" y="26248"/>
                    <a:pt x="26606" y="25861"/>
                  </a:cubicBezTo>
                  <a:cubicBezTo>
                    <a:pt x="25694" y="25150"/>
                    <a:pt x="24920" y="24562"/>
                    <a:pt x="24410" y="24206"/>
                  </a:cubicBezTo>
                  <a:cubicBezTo>
                    <a:pt x="22616" y="22969"/>
                    <a:pt x="20667" y="21298"/>
                    <a:pt x="18595" y="19520"/>
                  </a:cubicBezTo>
                  <a:cubicBezTo>
                    <a:pt x="16553" y="17772"/>
                    <a:pt x="14450" y="15962"/>
                    <a:pt x="12300" y="14415"/>
                  </a:cubicBezTo>
                  <a:cubicBezTo>
                    <a:pt x="8804" y="11910"/>
                    <a:pt x="3948" y="12729"/>
                    <a:pt x="1458" y="16210"/>
                  </a:cubicBezTo>
                  <a:cubicBezTo>
                    <a:pt x="-1048" y="19705"/>
                    <a:pt x="-243" y="24562"/>
                    <a:pt x="3252" y="27052"/>
                  </a:cubicBezTo>
                  <a:close/>
                </a:path>
              </a:pathLst>
            </a:custGeom>
            <a:solidFill>
              <a:srgbClr val="435269"/>
            </a:solidFill>
            <a:ln w="1545" cap="flat">
              <a:noFill/>
              <a:prstDash val="solid"/>
              <a:miter/>
            </a:ln>
          </p:spPr>
          <p:txBody>
            <a:bodyPr rtlCol="0" anchor="ctr"/>
            <a:lstStyle/>
            <a:p>
              <a:endParaRPr lang="aa-ET"/>
            </a:p>
          </p:txBody>
        </p:sp>
        <p:sp>
          <p:nvSpPr>
            <p:cNvPr id="66" name="Freeform 65">
              <a:extLst>
                <a:ext uri="{FF2B5EF4-FFF2-40B4-BE49-F238E27FC236}">
                  <a16:creationId xmlns:a16="http://schemas.microsoft.com/office/drawing/2014/main" id="{A308C9CC-7A3C-C24F-00C9-6D2DFDA6B6F9}"/>
                </a:ext>
              </a:extLst>
            </p:cNvPr>
            <p:cNvSpPr/>
            <p:nvPr/>
          </p:nvSpPr>
          <p:spPr>
            <a:xfrm>
              <a:off x="2501364" y="4811121"/>
              <a:ext cx="49880" cy="48699"/>
            </a:xfrm>
            <a:custGeom>
              <a:avLst/>
              <a:gdLst>
                <a:gd name="connsiteX0" fmla="*/ 3597 w 49880"/>
                <a:gd name="connsiteY0" fmla="*/ 29257 h 48699"/>
                <a:gd name="connsiteX1" fmla="*/ 11268 w 49880"/>
                <a:gd name="connsiteY1" fmla="*/ 34872 h 48699"/>
                <a:gd name="connsiteX2" fmla="*/ 33880 w 49880"/>
                <a:gd name="connsiteY2" fmla="*/ 48699 h 48699"/>
                <a:gd name="connsiteX3" fmla="*/ 37793 w 49880"/>
                <a:gd name="connsiteY3" fmla="*/ 47524 h 48699"/>
                <a:gd name="connsiteX4" fmla="*/ 49238 w 49880"/>
                <a:gd name="connsiteY4" fmla="*/ 13342 h 48699"/>
                <a:gd name="connsiteX5" fmla="*/ 49795 w 49880"/>
                <a:gd name="connsiteY5" fmla="*/ 8918 h 48699"/>
                <a:gd name="connsiteX6" fmla="*/ 43237 w 49880"/>
                <a:gd name="connsiteY6" fmla="*/ 86 h 48699"/>
                <a:gd name="connsiteX7" fmla="*/ 34406 w 49880"/>
                <a:gd name="connsiteY7" fmla="*/ 6644 h 48699"/>
                <a:gd name="connsiteX8" fmla="*/ 33803 w 49880"/>
                <a:gd name="connsiteY8" fmla="*/ 11516 h 48699"/>
                <a:gd name="connsiteX9" fmla="*/ 30880 w 49880"/>
                <a:gd name="connsiteY9" fmla="*/ 29999 h 48699"/>
                <a:gd name="connsiteX10" fmla="*/ 20610 w 49880"/>
                <a:gd name="connsiteY10" fmla="*/ 22421 h 48699"/>
                <a:gd name="connsiteX11" fmla="*/ 11918 w 49880"/>
                <a:gd name="connsiteY11" fmla="*/ 16095 h 48699"/>
                <a:gd name="connsiteX12" fmla="*/ 1200 w 49880"/>
                <a:gd name="connsiteY12" fmla="*/ 18523 h 48699"/>
                <a:gd name="connsiteX13" fmla="*/ 3628 w 49880"/>
                <a:gd name="connsiteY13" fmla="*/ 29242 h 4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880" h="48699">
                  <a:moveTo>
                    <a:pt x="3597" y="29257"/>
                  </a:moveTo>
                  <a:cubicBezTo>
                    <a:pt x="4726" y="29969"/>
                    <a:pt x="8051" y="32459"/>
                    <a:pt x="11268" y="34872"/>
                  </a:cubicBezTo>
                  <a:cubicBezTo>
                    <a:pt x="24430" y="44740"/>
                    <a:pt x="29720" y="48699"/>
                    <a:pt x="33880" y="48699"/>
                  </a:cubicBezTo>
                  <a:cubicBezTo>
                    <a:pt x="35225" y="48699"/>
                    <a:pt x="36447" y="48282"/>
                    <a:pt x="37793" y="47524"/>
                  </a:cubicBezTo>
                  <a:cubicBezTo>
                    <a:pt x="44552" y="43673"/>
                    <a:pt x="46872" y="33433"/>
                    <a:pt x="49238" y="13342"/>
                  </a:cubicBezTo>
                  <a:cubicBezTo>
                    <a:pt x="49455" y="11547"/>
                    <a:pt x="49625" y="10016"/>
                    <a:pt x="49795" y="8918"/>
                  </a:cubicBezTo>
                  <a:cubicBezTo>
                    <a:pt x="50429" y="4664"/>
                    <a:pt x="47490" y="720"/>
                    <a:pt x="43237" y="86"/>
                  </a:cubicBezTo>
                  <a:cubicBezTo>
                    <a:pt x="38984" y="-548"/>
                    <a:pt x="35040" y="2391"/>
                    <a:pt x="34406" y="6644"/>
                  </a:cubicBezTo>
                  <a:cubicBezTo>
                    <a:pt x="34220" y="7851"/>
                    <a:pt x="34019" y="9536"/>
                    <a:pt x="33803" y="11516"/>
                  </a:cubicBezTo>
                  <a:cubicBezTo>
                    <a:pt x="33370" y="15136"/>
                    <a:pt x="32318" y="24153"/>
                    <a:pt x="30880" y="29999"/>
                  </a:cubicBezTo>
                  <a:cubicBezTo>
                    <a:pt x="27492" y="27587"/>
                    <a:pt x="23347" y="24478"/>
                    <a:pt x="20610" y="22421"/>
                  </a:cubicBezTo>
                  <a:cubicBezTo>
                    <a:pt x="16249" y="19157"/>
                    <a:pt x="13495" y="17100"/>
                    <a:pt x="11918" y="16095"/>
                  </a:cubicBezTo>
                  <a:cubicBezTo>
                    <a:pt x="8283" y="13805"/>
                    <a:pt x="3489" y="14888"/>
                    <a:pt x="1200" y="18523"/>
                  </a:cubicBezTo>
                  <a:cubicBezTo>
                    <a:pt x="-1089" y="22158"/>
                    <a:pt x="-7" y="26952"/>
                    <a:pt x="3628" y="29242"/>
                  </a:cubicBezTo>
                  <a:close/>
                </a:path>
              </a:pathLst>
            </a:custGeom>
            <a:solidFill>
              <a:srgbClr val="435269"/>
            </a:solidFill>
            <a:ln w="1545" cap="flat">
              <a:noFill/>
              <a:prstDash val="solid"/>
              <a:miter/>
            </a:ln>
          </p:spPr>
          <p:txBody>
            <a:bodyPr rtlCol="0" anchor="ctr"/>
            <a:lstStyle/>
            <a:p>
              <a:endParaRPr lang="aa-ET"/>
            </a:p>
          </p:txBody>
        </p:sp>
        <p:sp>
          <p:nvSpPr>
            <p:cNvPr id="67" name="Freeform 66">
              <a:extLst>
                <a:ext uri="{FF2B5EF4-FFF2-40B4-BE49-F238E27FC236}">
                  <a16:creationId xmlns:a16="http://schemas.microsoft.com/office/drawing/2014/main" id="{CDAB4E57-2D39-8DF6-E253-F1A2F88F7AB6}"/>
                </a:ext>
              </a:extLst>
            </p:cNvPr>
            <p:cNvSpPr/>
            <p:nvPr/>
          </p:nvSpPr>
          <p:spPr>
            <a:xfrm>
              <a:off x="2531346" y="4874432"/>
              <a:ext cx="45091" cy="45647"/>
            </a:xfrm>
            <a:custGeom>
              <a:avLst/>
              <a:gdLst>
                <a:gd name="connsiteX0" fmla="*/ 33160 w 45091"/>
                <a:gd name="connsiteY0" fmla="*/ 45632 h 45647"/>
                <a:gd name="connsiteX1" fmla="*/ 39393 w 45091"/>
                <a:gd name="connsiteY1" fmla="*/ 43266 h 45647"/>
                <a:gd name="connsiteX2" fmla="*/ 44234 w 45091"/>
                <a:gd name="connsiteY2" fmla="*/ 6330 h 45647"/>
                <a:gd name="connsiteX3" fmla="*/ 35140 w 45091"/>
                <a:gd name="connsiteY3" fmla="*/ 143 h 45647"/>
                <a:gd name="connsiteX4" fmla="*/ 28954 w 45091"/>
                <a:gd name="connsiteY4" fmla="*/ 9238 h 45647"/>
                <a:gd name="connsiteX5" fmla="*/ 29155 w 45091"/>
                <a:gd name="connsiteY5" fmla="*/ 28232 h 45647"/>
                <a:gd name="connsiteX6" fmla="*/ 12900 w 45091"/>
                <a:gd name="connsiteY6" fmla="*/ 16214 h 45647"/>
                <a:gd name="connsiteX7" fmla="*/ 1934 w 45091"/>
                <a:gd name="connsiteY7" fmla="*/ 16925 h 45647"/>
                <a:gd name="connsiteX8" fmla="*/ 2645 w 45091"/>
                <a:gd name="connsiteY8" fmla="*/ 27891 h 45647"/>
                <a:gd name="connsiteX9" fmla="*/ 33176 w 45091"/>
                <a:gd name="connsiteY9" fmla="*/ 45648 h 4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91" h="45647">
                  <a:moveTo>
                    <a:pt x="33160" y="45632"/>
                  </a:moveTo>
                  <a:cubicBezTo>
                    <a:pt x="36563" y="45632"/>
                    <a:pt x="38326" y="44163"/>
                    <a:pt x="39393" y="43266"/>
                  </a:cubicBezTo>
                  <a:cubicBezTo>
                    <a:pt x="48054" y="36043"/>
                    <a:pt x="44280" y="6609"/>
                    <a:pt x="44234" y="6330"/>
                  </a:cubicBezTo>
                  <a:cubicBezTo>
                    <a:pt x="43430" y="2108"/>
                    <a:pt x="39378" y="-676"/>
                    <a:pt x="35140" y="143"/>
                  </a:cubicBezTo>
                  <a:cubicBezTo>
                    <a:pt x="30918" y="947"/>
                    <a:pt x="28149" y="5015"/>
                    <a:pt x="28954" y="9238"/>
                  </a:cubicBezTo>
                  <a:cubicBezTo>
                    <a:pt x="29541" y="12347"/>
                    <a:pt x="29742" y="22107"/>
                    <a:pt x="29155" y="28232"/>
                  </a:cubicBezTo>
                  <a:cubicBezTo>
                    <a:pt x="24793" y="25695"/>
                    <a:pt x="18251" y="20916"/>
                    <a:pt x="12900" y="16214"/>
                  </a:cubicBezTo>
                  <a:cubicBezTo>
                    <a:pt x="9682" y="13383"/>
                    <a:pt x="4764" y="13692"/>
                    <a:pt x="1934" y="16925"/>
                  </a:cubicBezTo>
                  <a:cubicBezTo>
                    <a:pt x="-896" y="20158"/>
                    <a:pt x="-587" y="25061"/>
                    <a:pt x="2645" y="27891"/>
                  </a:cubicBezTo>
                  <a:cubicBezTo>
                    <a:pt x="18916" y="42198"/>
                    <a:pt x="27964" y="45648"/>
                    <a:pt x="33176" y="45648"/>
                  </a:cubicBezTo>
                  <a:close/>
                </a:path>
              </a:pathLst>
            </a:custGeom>
            <a:solidFill>
              <a:srgbClr val="435269"/>
            </a:solidFill>
            <a:ln w="1545" cap="flat">
              <a:noFill/>
              <a:prstDash val="solid"/>
              <a:miter/>
            </a:ln>
          </p:spPr>
          <p:txBody>
            <a:bodyPr rtlCol="0" anchor="ctr"/>
            <a:lstStyle/>
            <a:p>
              <a:endParaRPr lang="aa-ET"/>
            </a:p>
          </p:txBody>
        </p:sp>
        <p:sp>
          <p:nvSpPr>
            <p:cNvPr id="68" name="Freeform 67">
              <a:extLst>
                <a:ext uri="{FF2B5EF4-FFF2-40B4-BE49-F238E27FC236}">
                  <a16:creationId xmlns:a16="http://schemas.microsoft.com/office/drawing/2014/main" id="{36D4DE56-B6E7-3607-DEE4-2C9A3D359584}"/>
                </a:ext>
              </a:extLst>
            </p:cNvPr>
            <p:cNvSpPr/>
            <p:nvPr/>
          </p:nvSpPr>
          <p:spPr>
            <a:xfrm>
              <a:off x="2533629" y="4685130"/>
              <a:ext cx="40498" cy="38223"/>
            </a:xfrm>
            <a:custGeom>
              <a:avLst/>
              <a:gdLst>
                <a:gd name="connsiteX0" fmla="*/ 13679 w 40498"/>
                <a:gd name="connsiteY0" fmla="*/ 15008 h 38223"/>
                <a:gd name="connsiteX1" fmla="*/ 2714 w 40498"/>
                <a:gd name="connsiteY1" fmla="*/ 14172 h 38223"/>
                <a:gd name="connsiteX2" fmla="*/ 1878 w 40498"/>
                <a:gd name="connsiteY2" fmla="*/ 25138 h 38223"/>
                <a:gd name="connsiteX3" fmla="*/ 23593 w 40498"/>
                <a:gd name="connsiteY3" fmla="*/ 38224 h 38223"/>
                <a:gd name="connsiteX4" fmla="*/ 23593 w 40498"/>
                <a:gd name="connsiteY4" fmla="*/ 38224 h 38223"/>
                <a:gd name="connsiteX5" fmla="*/ 32888 w 40498"/>
                <a:gd name="connsiteY5" fmla="*/ 34078 h 38223"/>
                <a:gd name="connsiteX6" fmla="*/ 40482 w 40498"/>
                <a:gd name="connsiteY6" fmla="*/ 7429 h 38223"/>
                <a:gd name="connsiteX7" fmla="*/ 32378 w 40498"/>
                <a:gd name="connsiteY7" fmla="*/ 4 h 38223"/>
                <a:gd name="connsiteX8" fmla="*/ 24954 w 40498"/>
                <a:gd name="connsiteY8" fmla="*/ 8109 h 38223"/>
                <a:gd name="connsiteX9" fmla="*/ 22325 w 40498"/>
                <a:gd name="connsiteY9" fmla="*/ 22339 h 38223"/>
                <a:gd name="connsiteX10" fmla="*/ 13679 w 40498"/>
                <a:gd name="connsiteY10" fmla="*/ 15023 h 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98" h="38223">
                  <a:moveTo>
                    <a:pt x="13679" y="15008"/>
                  </a:moveTo>
                  <a:cubicBezTo>
                    <a:pt x="10880" y="11744"/>
                    <a:pt x="5977" y="11373"/>
                    <a:pt x="2714" y="14172"/>
                  </a:cubicBezTo>
                  <a:cubicBezTo>
                    <a:pt x="-550" y="16972"/>
                    <a:pt x="-921" y="21875"/>
                    <a:pt x="1878" y="25138"/>
                  </a:cubicBezTo>
                  <a:cubicBezTo>
                    <a:pt x="6998" y="31109"/>
                    <a:pt x="14917" y="38224"/>
                    <a:pt x="23593" y="38224"/>
                  </a:cubicBezTo>
                  <a:lnTo>
                    <a:pt x="23593" y="38224"/>
                  </a:lnTo>
                  <a:cubicBezTo>
                    <a:pt x="26021" y="38224"/>
                    <a:pt x="29610" y="37512"/>
                    <a:pt x="32888" y="34078"/>
                  </a:cubicBezTo>
                  <a:cubicBezTo>
                    <a:pt x="39848" y="26809"/>
                    <a:pt x="40637" y="11202"/>
                    <a:pt x="40482" y="7429"/>
                  </a:cubicBezTo>
                  <a:cubicBezTo>
                    <a:pt x="40297" y="3144"/>
                    <a:pt x="36724" y="-135"/>
                    <a:pt x="32378" y="4"/>
                  </a:cubicBezTo>
                  <a:cubicBezTo>
                    <a:pt x="28094" y="190"/>
                    <a:pt x="24769" y="3825"/>
                    <a:pt x="24954" y="8109"/>
                  </a:cubicBezTo>
                  <a:cubicBezTo>
                    <a:pt x="25124" y="12022"/>
                    <a:pt x="23825" y="19338"/>
                    <a:pt x="22325" y="22339"/>
                  </a:cubicBezTo>
                  <a:cubicBezTo>
                    <a:pt x="20500" y="21550"/>
                    <a:pt x="17360" y="19323"/>
                    <a:pt x="13679" y="15023"/>
                  </a:cubicBezTo>
                  <a:close/>
                </a:path>
              </a:pathLst>
            </a:custGeom>
            <a:solidFill>
              <a:srgbClr val="435269"/>
            </a:solidFill>
            <a:ln w="1545" cap="flat">
              <a:noFill/>
              <a:prstDash val="solid"/>
              <a:miter/>
            </a:ln>
          </p:spPr>
          <p:txBody>
            <a:bodyPr rtlCol="0" anchor="ctr"/>
            <a:lstStyle/>
            <a:p>
              <a:endParaRPr lang="aa-ET"/>
            </a:p>
          </p:txBody>
        </p:sp>
        <p:sp>
          <p:nvSpPr>
            <p:cNvPr id="69" name="Freeform 68">
              <a:extLst>
                <a:ext uri="{FF2B5EF4-FFF2-40B4-BE49-F238E27FC236}">
                  <a16:creationId xmlns:a16="http://schemas.microsoft.com/office/drawing/2014/main" id="{2B335247-DE5F-65E8-87F7-B0BAA7582AAE}"/>
                </a:ext>
              </a:extLst>
            </p:cNvPr>
            <p:cNvSpPr/>
            <p:nvPr/>
          </p:nvSpPr>
          <p:spPr>
            <a:xfrm>
              <a:off x="2549820" y="4722054"/>
              <a:ext cx="43759" cy="46757"/>
            </a:xfrm>
            <a:custGeom>
              <a:avLst/>
              <a:gdLst>
                <a:gd name="connsiteX0" fmla="*/ 23811 w 43759"/>
                <a:gd name="connsiteY0" fmla="*/ 30950 h 46757"/>
                <a:gd name="connsiteX1" fmla="*/ 15629 w 43759"/>
                <a:gd name="connsiteY1" fmla="*/ 24562 h 46757"/>
                <a:gd name="connsiteX2" fmla="*/ 12985 w 43759"/>
                <a:gd name="connsiteY2" fmla="*/ 22072 h 46757"/>
                <a:gd name="connsiteX3" fmla="*/ 2004 w 43759"/>
                <a:gd name="connsiteY3" fmla="*/ 22644 h 46757"/>
                <a:gd name="connsiteX4" fmla="*/ 2576 w 43759"/>
                <a:gd name="connsiteY4" fmla="*/ 33626 h 46757"/>
                <a:gd name="connsiteX5" fmla="*/ 4865 w 43759"/>
                <a:gd name="connsiteY5" fmla="*/ 35791 h 46757"/>
                <a:gd name="connsiteX6" fmla="*/ 23378 w 43759"/>
                <a:gd name="connsiteY6" fmla="*/ 46680 h 46757"/>
                <a:gd name="connsiteX7" fmla="*/ 25017 w 43759"/>
                <a:gd name="connsiteY7" fmla="*/ 46757 h 46757"/>
                <a:gd name="connsiteX8" fmla="*/ 39262 w 43759"/>
                <a:gd name="connsiteY8" fmla="*/ 33873 h 46757"/>
                <a:gd name="connsiteX9" fmla="*/ 43732 w 43759"/>
                <a:gd name="connsiteY9" fmla="*/ 7533 h 46757"/>
                <a:gd name="connsiteX10" fmla="*/ 35720 w 43759"/>
                <a:gd name="connsiteY10" fmla="*/ 16 h 46757"/>
                <a:gd name="connsiteX11" fmla="*/ 28203 w 43759"/>
                <a:gd name="connsiteY11" fmla="*/ 8028 h 46757"/>
                <a:gd name="connsiteX12" fmla="*/ 24522 w 43759"/>
                <a:gd name="connsiteY12" fmla="*/ 28970 h 46757"/>
                <a:gd name="connsiteX13" fmla="*/ 23827 w 43759"/>
                <a:gd name="connsiteY13" fmla="*/ 30981 h 4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59" h="46757">
                  <a:moveTo>
                    <a:pt x="23811" y="30950"/>
                  </a:moveTo>
                  <a:cubicBezTo>
                    <a:pt x="21352" y="30053"/>
                    <a:pt x="17965" y="26805"/>
                    <a:pt x="15629" y="24562"/>
                  </a:cubicBezTo>
                  <a:cubicBezTo>
                    <a:pt x="14717" y="23680"/>
                    <a:pt x="13820" y="22830"/>
                    <a:pt x="12985" y="22072"/>
                  </a:cubicBezTo>
                  <a:cubicBezTo>
                    <a:pt x="9799" y="19195"/>
                    <a:pt x="4880" y="19442"/>
                    <a:pt x="2004" y="22644"/>
                  </a:cubicBezTo>
                  <a:cubicBezTo>
                    <a:pt x="-873" y="25830"/>
                    <a:pt x="-626" y="30749"/>
                    <a:pt x="2576" y="33626"/>
                  </a:cubicBezTo>
                  <a:cubicBezTo>
                    <a:pt x="3303" y="34291"/>
                    <a:pt x="4076" y="35018"/>
                    <a:pt x="4865" y="35791"/>
                  </a:cubicBezTo>
                  <a:cubicBezTo>
                    <a:pt x="9335" y="40091"/>
                    <a:pt x="15475" y="45984"/>
                    <a:pt x="23378" y="46680"/>
                  </a:cubicBezTo>
                  <a:cubicBezTo>
                    <a:pt x="23950" y="46726"/>
                    <a:pt x="24491" y="46757"/>
                    <a:pt x="25017" y="46757"/>
                  </a:cubicBezTo>
                  <a:cubicBezTo>
                    <a:pt x="34962" y="46757"/>
                    <a:pt x="37839" y="38142"/>
                    <a:pt x="39262" y="33873"/>
                  </a:cubicBezTo>
                  <a:cubicBezTo>
                    <a:pt x="42572" y="23990"/>
                    <a:pt x="43979" y="15622"/>
                    <a:pt x="43732" y="7533"/>
                  </a:cubicBezTo>
                  <a:cubicBezTo>
                    <a:pt x="43592" y="3233"/>
                    <a:pt x="40035" y="-263"/>
                    <a:pt x="35720" y="16"/>
                  </a:cubicBezTo>
                  <a:cubicBezTo>
                    <a:pt x="31436" y="155"/>
                    <a:pt x="28064" y="3743"/>
                    <a:pt x="28203" y="8028"/>
                  </a:cubicBezTo>
                  <a:cubicBezTo>
                    <a:pt x="28404" y="14307"/>
                    <a:pt x="27260" y="20742"/>
                    <a:pt x="24522" y="28970"/>
                  </a:cubicBezTo>
                  <a:cubicBezTo>
                    <a:pt x="24306" y="29589"/>
                    <a:pt x="24058" y="30347"/>
                    <a:pt x="23827" y="30981"/>
                  </a:cubicBezTo>
                  <a:close/>
                </a:path>
              </a:pathLst>
            </a:custGeom>
            <a:solidFill>
              <a:srgbClr val="435269"/>
            </a:solidFill>
            <a:ln w="1545" cap="flat">
              <a:noFill/>
              <a:prstDash val="solid"/>
              <a:miter/>
            </a:ln>
          </p:spPr>
          <p:txBody>
            <a:bodyPr rtlCol="0" anchor="ctr"/>
            <a:lstStyle/>
            <a:p>
              <a:endParaRPr lang="aa-ET"/>
            </a:p>
          </p:txBody>
        </p:sp>
        <p:sp>
          <p:nvSpPr>
            <p:cNvPr id="70" name="Freeform 69">
              <a:extLst>
                <a:ext uri="{FF2B5EF4-FFF2-40B4-BE49-F238E27FC236}">
                  <a16:creationId xmlns:a16="http://schemas.microsoft.com/office/drawing/2014/main" id="{24ACEB72-7398-D767-7F2F-47E537E04071}"/>
                </a:ext>
              </a:extLst>
            </p:cNvPr>
            <p:cNvSpPr/>
            <p:nvPr/>
          </p:nvSpPr>
          <p:spPr>
            <a:xfrm>
              <a:off x="2566998" y="4775153"/>
              <a:ext cx="44046" cy="44189"/>
            </a:xfrm>
            <a:custGeom>
              <a:avLst/>
              <a:gdLst>
                <a:gd name="connsiteX0" fmla="*/ 41742 w 44046"/>
                <a:gd name="connsiteY0" fmla="*/ 25675 h 44189"/>
                <a:gd name="connsiteX1" fmla="*/ 44046 w 44046"/>
                <a:gd name="connsiteY1" fmla="*/ 7780 h 44189"/>
                <a:gd name="connsiteX2" fmla="*/ 36267 w 44046"/>
                <a:gd name="connsiteY2" fmla="*/ 0 h 44189"/>
                <a:gd name="connsiteX3" fmla="*/ 36267 w 44046"/>
                <a:gd name="connsiteY3" fmla="*/ 0 h 44189"/>
                <a:gd name="connsiteX4" fmla="*/ 28503 w 44046"/>
                <a:gd name="connsiteY4" fmla="*/ 7780 h 44189"/>
                <a:gd name="connsiteX5" fmla="*/ 25966 w 44046"/>
                <a:gd name="connsiteY5" fmla="*/ 25134 h 44189"/>
                <a:gd name="connsiteX6" fmla="*/ 13640 w 44046"/>
                <a:gd name="connsiteY6" fmla="*/ 12389 h 44189"/>
                <a:gd name="connsiteX7" fmla="*/ 2674 w 44046"/>
                <a:gd name="connsiteY7" fmla="*/ 11616 h 44189"/>
                <a:gd name="connsiteX8" fmla="*/ 1901 w 44046"/>
                <a:gd name="connsiteY8" fmla="*/ 22582 h 44189"/>
                <a:gd name="connsiteX9" fmla="*/ 29106 w 44046"/>
                <a:gd name="connsiteY9" fmla="*/ 44190 h 44189"/>
                <a:gd name="connsiteX10" fmla="*/ 31472 w 44046"/>
                <a:gd name="connsiteY10" fmla="*/ 43880 h 44189"/>
                <a:gd name="connsiteX11" fmla="*/ 41742 w 44046"/>
                <a:gd name="connsiteY11" fmla="*/ 25644 h 4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46" h="44189">
                  <a:moveTo>
                    <a:pt x="41742" y="25675"/>
                  </a:moveTo>
                  <a:cubicBezTo>
                    <a:pt x="43103" y="18870"/>
                    <a:pt x="44046" y="11507"/>
                    <a:pt x="44046" y="7780"/>
                  </a:cubicBezTo>
                  <a:cubicBezTo>
                    <a:pt x="44046" y="3480"/>
                    <a:pt x="40566" y="0"/>
                    <a:pt x="36267" y="0"/>
                  </a:cubicBezTo>
                  <a:lnTo>
                    <a:pt x="36267" y="0"/>
                  </a:lnTo>
                  <a:cubicBezTo>
                    <a:pt x="31967" y="0"/>
                    <a:pt x="28487" y="3480"/>
                    <a:pt x="28503" y="7780"/>
                  </a:cubicBezTo>
                  <a:cubicBezTo>
                    <a:pt x="28503" y="11074"/>
                    <a:pt x="27265" y="19226"/>
                    <a:pt x="25966" y="25134"/>
                  </a:cubicBezTo>
                  <a:cubicBezTo>
                    <a:pt x="22718" y="22226"/>
                    <a:pt x="18326" y="17787"/>
                    <a:pt x="13640" y="12389"/>
                  </a:cubicBezTo>
                  <a:cubicBezTo>
                    <a:pt x="10825" y="9141"/>
                    <a:pt x="5907" y="8801"/>
                    <a:pt x="2674" y="11616"/>
                  </a:cubicBezTo>
                  <a:cubicBezTo>
                    <a:pt x="-558" y="14431"/>
                    <a:pt x="-914" y="19349"/>
                    <a:pt x="1901" y="22582"/>
                  </a:cubicBezTo>
                  <a:cubicBezTo>
                    <a:pt x="18233" y="41359"/>
                    <a:pt x="25193" y="44190"/>
                    <a:pt x="29106" y="44190"/>
                  </a:cubicBezTo>
                  <a:cubicBezTo>
                    <a:pt x="30049" y="44190"/>
                    <a:pt x="30807" y="44035"/>
                    <a:pt x="31472" y="43880"/>
                  </a:cubicBezTo>
                  <a:cubicBezTo>
                    <a:pt x="37319" y="42643"/>
                    <a:pt x="39515" y="36765"/>
                    <a:pt x="41742" y="25644"/>
                  </a:cubicBezTo>
                  <a:close/>
                </a:path>
              </a:pathLst>
            </a:custGeom>
            <a:solidFill>
              <a:srgbClr val="435269"/>
            </a:solidFill>
            <a:ln w="1545" cap="flat">
              <a:noFill/>
              <a:prstDash val="solid"/>
              <a:miter/>
            </a:ln>
          </p:spPr>
          <p:txBody>
            <a:bodyPr rtlCol="0" anchor="ctr"/>
            <a:lstStyle/>
            <a:p>
              <a:endParaRPr lang="aa-ET"/>
            </a:p>
          </p:txBody>
        </p:sp>
        <p:sp>
          <p:nvSpPr>
            <p:cNvPr id="71" name="Freeform 70">
              <a:extLst>
                <a:ext uri="{FF2B5EF4-FFF2-40B4-BE49-F238E27FC236}">
                  <a16:creationId xmlns:a16="http://schemas.microsoft.com/office/drawing/2014/main" id="{08C8B29C-7CE0-E1EF-A64E-729AD2A1DBEB}"/>
                </a:ext>
              </a:extLst>
            </p:cNvPr>
            <p:cNvSpPr/>
            <p:nvPr/>
          </p:nvSpPr>
          <p:spPr>
            <a:xfrm>
              <a:off x="2598297" y="4833447"/>
              <a:ext cx="47957" cy="52713"/>
            </a:xfrm>
            <a:custGeom>
              <a:avLst/>
              <a:gdLst>
                <a:gd name="connsiteX0" fmla="*/ 7210 w 47957"/>
                <a:gd name="connsiteY0" fmla="*/ 35190 h 52713"/>
                <a:gd name="connsiteX1" fmla="*/ 33194 w 47957"/>
                <a:gd name="connsiteY1" fmla="*/ 52714 h 52713"/>
                <a:gd name="connsiteX2" fmla="*/ 35405 w 47957"/>
                <a:gd name="connsiteY2" fmla="*/ 52559 h 52713"/>
                <a:gd name="connsiteX3" fmla="*/ 46819 w 47957"/>
                <a:gd name="connsiteY3" fmla="*/ 26141 h 52713"/>
                <a:gd name="connsiteX4" fmla="*/ 47917 w 47957"/>
                <a:gd name="connsiteY4" fmla="*/ 8540 h 52713"/>
                <a:gd name="connsiteX5" fmla="*/ 40958 w 47957"/>
                <a:gd name="connsiteY5" fmla="*/ 33 h 52713"/>
                <a:gd name="connsiteX6" fmla="*/ 32451 w 47957"/>
                <a:gd name="connsiteY6" fmla="*/ 6993 h 52713"/>
                <a:gd name="connsiteX7" fmla="*/ 31291 w 47957"/>
                <a:gd name="connsiteY7" fmla="*/ 25538 h 52713"/>
                <a:gd name="connsiteX8" fmla="*/ 30642 w 47957"/>
                <a:gd name="connsiteY8" fmla="*/ 36226 h 52713"/>
                <a:gd name="connsiteX9" fmla="*/ 18826 w 47957"/>
                <a:gd name="connsiteY9" fmla="*/ 24858 h 52713"/>
                <a:gd name="connsiteX10" fmla="*/ 12979 w 47957"/>
                <a:gd name="connsiteY10" fmla="*/ 18671 h 52713"/>
                <a:gd name="connsiteX11" fmla="*/ 1998 w 47957"/>
                <a:gd name="connsiteY11" fmla="*/ 19243 h 52713"/>
                <a:gd name="connsiteX12" fmla="*/ 2570 w 47957"/>
                <a:gd name="connsiteY12" fmla="*/ 30225 h 52713"/>
                <a:gd name="connsiteX13" fmla="*/ 7195 w 47957"/>
                <a:gd name="connsiteY13" fmla="*/ 35174 h 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57" h="52713">
                  <a:moveTo>
                    <a:pt x="7210" y="35190"/>
                  </a:moveTo>
                  <a:cubicBezTo>
                    <a:pt x="13861" y="42660"/>
                    <a:pt x="22785" y="52714"/>
                    <a:pt x="33194" y="52714"/>
                  </a:cubicBezTo>
                  <a:cubicBezTo>
                    <a:pt x="33921" y="52714"/>
                    <a:pt x="34663" y="52667"/>
                    <a:pt x="35405" y="52559"/>
                  </a:cubicBezTo>
                  <a:cubicBezTo>
                    <a:pt x="45814" y="51105"/>
                    <a:pt x="46263" y="40093"/>
                    <a:pt x="46819" y="26141"/>
                  </a:cubicBezTo>
                  <a:cubicBezTo>
                    <a:pt x="47020" y="20929"/>
                    <a:pt x="47268" y="15005"/>
                    <a:pt x="47917" y="8540"/>
                  </a:cubicBezTo>
                  <a:cubicBezTo>
                    <a:pt x="48351" y="4271"/>
                    <a:pt x="45226" y="450"/>
                    <a:pt x="40958" y="33"/>
                  </a:cubicBezTo>
                  <a:cubicBezTo>
                    <a:pt x="36704" y="-354"/>
                    <a:pt x="32884" y="2724"/>
                    <a:pt x="32451" y="6993"/>
                  </a:cubicBezTo>
                  <a:cubicBezTo>
                    <a:pt x="31755" y="13938"/>
                    <a:pt x="31508" y="20094"/>
                    <a:pt x="31291" y="25538"/>
                  </a:cubicBezTo>
                  <a:cubicBezTo>
                    <a:pt x="31152" y="29142"/>
                    <a:pt x="30982" y="33365"/>
                    <a:pt x="30642" y="36226"/>
                  </a:cubicBezTo>
                  <a:cubicBezTo>
                    <a:pt x="26775" y="33797"/>
                    <a:pt x="21037" y="27332"/>
                    <a:pt x="18826" y="24858"/>
                  </a:cubicBezTo>
                  <a:cubicBezTo>
                    <a:pt x="16645" y="22398"/>
                    <a:pt x="14758" y="20279"/>
                    <a:pt x="12979" y="18671"/>
                  </a:cubicBezTo>
                  <a:cubicBezTo>
                    <a:pt x="9778" y="15794"/>
                    <a:pt x="4875" y="16057"/>
                    <a:pt x="1998" y="19243"/>
                  </a:cubicBezTo>
                  <a:cubicBezTo>
                    <a:pt x="-878" y="22429"/>
                    <a:pt x="-616" y="27348"/>
                    <a:pt x="2570" y="30225"/>
                  </a:cubicBezTo>
                  <a:cubicBezTo>
                    <a:pt x="3715" y="31246"/>
                    <a:pt x="5401" y="33148"/>
                    <a:pt x="7195" y="35174"/>
                  </a:cubicBezTo>
                  <a:close/>
                </a:path>
              </a:pathLst>
            </a:custGeom>
            <a:solidFill>
              <a:srgbClr val="435269"/>
            </a:solidFill>
            <a:ln w="1545" cap="flat">
              <a:noFill/>
              <a:prstDash val="solid"/>
              <a:miter/>
            </a:ln>
          </p:spPr>
          <p:txBody>
            <a:bodyPr rtlCol="0" anchor="ctr"/>
            <a:lstStyle/>
            <a:p>
              <a:endParaRPr lang="aa-ET"/>
            </a:p>
          </p:txBody>
        </p:sp>
        <p:sp>
          <p:nvSpPr>
            <p:cNvPr id="72" name="Freeform 71">
              <a:extLst>
                <a:ext uri="{FF2B5EF4-FFF2-40B4-BE49-F238E27FC236}">
                  <a16:creationId xmlns:a16="http://schemas.microsoft.com/office/drawing/2014/main" id="{815B083B-741B-4662-D1E8-650C6DB23920}"/>
                </a:ext>
              </a:extLst>
            </p:cNvPr>
            <p:cNvSpPr/>
            <p:nvPr/>
          </p:nvSpPr>
          <p:spPr>
            <a:xfrm>
              <a:off x="2593213" y="4648497"/>
              <a:ext cx="49767" cy="56435"/>
            </a:xfrm>
            <a:custGeom>
              <a:avLst/>
              <a:gdLst>
                <a:gd name="connsiteX0" fmla="*/ 30374 w 49767"/>
                <a:gd name="connsiteY0" fmla="*/ 40891 h 56435"/>
                <a:gd name="connsiteX1" fmla="*/ 14490 w 49767"/>
                <a:gd name="connsiteY1" fmla="*/ 29105 h 56435"/>
                <a:gd name="connsiteX2" fmla="*/ 13315 w 49767"/>
                <a:gd name="connsiteY2" fmla="*/ 27914 h 56435"/>
                <a:gd name="connsiteX3" fmla="*/ 2318 w 49767"/>
                <a:gd name="connsiteY3" fmla="*/ 27836 h 56435"/>
                <a:gd name="connsiteX4" fmla="*/ 2241 w 49767"/>
                <a:gd name="connsiteY4" fmla="*/ 38834 h 56435"/>
                <a:gd name="connsiteX5" fmla="*/ 3354 w 49767"/>
                <a:gd name="connsiteY5" fmla="*/ 39978 h 56435"/>
                <a:gd name="connsiteX6" fmla="*/ 30080 w 49767"/>
                <a:gd name="connsiteY6" fmla="*/ 56435 h 56435"/>
                <a:gd name="connsiteX7" fmla="*/ 30436 w 49767"/>
                <a:gd name="connsiteY7" fmla="*/ 56435 h 56435"/>
                <a:gd name="connsiteX8" fmla="*/ 48856 w 49767"/>
                <a:gd name="connsiteY8" fmla="*/ 39715 h 56435"/>
                <a:gd name="connsiteX9" fmla="*/ 48160 w 49767"/>
                <a:gd name="connsiteY9" fmla="*/ 6523 h 56435"/>
                <a:gd name="connsiteX10" fmla="*/ 39236 w 49767"/>
                <a:gd name="connsiteY10" fmla="*/ 104 h 56435"/>
                <a:gd name="connsiteX11" fmla="*/ 32833 w 49767"/>
                <a:gd name="connsiteY11" fmla="*/ 9044 h 56435"/>
                <a:gd name="connsiteX12" fmla="*/ 33436 w 49767"/>
                <a:gd name="connsiteY12" fmla="*/ 37720 h 56435"/>
                <a:gd name="connsiteX13" fmla="*/ 30374 w 49767"/>
                <a:gd name="connsiteY13" fmla="*/ 40891 h 5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67" h="56435">
                  <a:moveTo>
                    <a:pt x="30374" y="40891"/>
                  </a:moveTo>
                  <a:cubicBezTo>
                    <a:pt x="25904" y="40813"/>
                    <a:pt x="17908" y="32616"/>
                    <a:pt x="14490" y="29105"/>
                  </a:cubicBezTo>
                  <a:lnTo>
                    <a:pt x="13315" y="27914"/>
                  </a:lnTo>
                  <a:cubicBezTo>
                    <a:pt x="10299" y="24851"/>
                    <a:pt x="5381" y="24820"/>
                    <a:pt x="2318" y="27836"/>
                  </a:cubicBezTo>
                  <a:cubicBezTo>
                    <a:pt x="-744" y="30852"/>
                    <a:pt x="-775" y="35771"/>
                    <a:pt x="2241" y="38834"/>
                  </a:cubicBezTo>
                  <a:lnTo>
                    <a:pt x="3354" y="39978"/>
                  </a:lnTo>
                  <a:cubicBezTo>
                    <a:pt x="9680" y="46459"/>
                    <a:pt x="19238" y="56250"/>
                    <a:pt x="30080" y="56435"/>
                  </a:cubicBezTo>
                  <a:cubicBezTo>
                    <a:pt x="30204" y="56435"/>
                    <a:pt x="30312" y="56435"/>
                    <a:pt x="30436" y="56435"/>
                  </a:cubicBezTo>
                  <a:cubicBezTo>
                    <a:pt x="39886" y="56435"/>
                    <a:pt x="47603" y="49459"/>
                    <a:pt x="48856" y="39715"/>
                  </a:cubicBezTo>
                  <a:cubicBezTo>
                    <a:pt x="50264" y="28795"/>
                    <a:pt x="50047" y="17937"/>
                    <a:pt x="48160" y="6523"/>
                  </a:cubicBezTo>
                  <a:cubicBezTo>
                    <a:pt x="47464" y="2285"/>
                    <a:pt x="43459" y="-592"/>
                    <a:pt x="39236" y="104"/>
                  </a:cubicBezTo>
                  <a:cubicBezTo>
                    <a:pt x="34998" y="800"/>
                    <a:pt x="32137" y="4806"/>
                    <a:pt x="32833" y="9044"/>
                  </a:cubicBezTo>
                  <a:cubicBezTo>
                    <a:pt x="34457" y="18943"/>
                    <a:pt x="34658" y="28331"/>
                    <a:pt x="33436" y="37720"/>
                  </a:cubicBezTo>
                  <a:cubicBezTo>
                    <a:pt x="33235" y="39267"/>
                    <a:pt x="32400" y="40999"/>
                    <a:pt x="30374" y="40891"/>
                  </a:cubicBezTo>
                  <a:close/>
                </a:path>
              </a:pathLst>
            </a:custGeom>
            <a:solidFill>
              <a:srgbClr val="435269"/>
            </a:solidFill>
            <a:ln w="1545" cap="flat">
              <a:noFill/>
              <a:prstDash val="solid"/>
              <a:miter/>
            </a:ln>
          </p:spPr>
          <p:txBody>
            <a:bodyPr rtlCol="0" anchor="ctr"/>
            <a:lstStyle/>
            <a:p>
              <a:endParaRPr lang="aa-ET"/>
            </a:p>
          </p:txBody>
        </p:sp>
        <p:sp>
          <p:nvSpPr>
            <p:cNvPr id="73" name="Freeform 72">
              <a:extLst>
                <a:ext uri="{FF2B5EF4-FFF2-40B4-BE49-F238E27FC236}">
                  <a16:creationId xmlns:a16="http://schemas.microsoft.com/office/drawing/2014/main" id="{46BD66BB-839D-1FAA-BB0F-4CCE5059BB20}"/>
                </a:ext>
              </a:extLst>
            </p:cNvPr>
            <p:cNvSpPr/>
            <p:nvPr/>
          </p:nvSpPr>
          <p:spPr>
            <a:xfrm>
              <a:off x="2612374" y="4697415"/>
              <a:ext cx="48579" cy="53083"/>
            </a:xfrm>
            <a:custGeom>
              <a:avLst/>
              <a:gdLst>
                <a:gd name="connsiteX0" fmla="*/ 40784 w 48579"/>
                <a:gd name="connsiteY0" fmla="*/ 0 h 53083"/>
                <a:gd name="connsiteX1" fmla="*/ 40784 w 48579"/>
                <a:gd name="connsiteY1" fmla="*/ 0 h 53083"/>
                <a:gd name="connsiteX2" fmla="*/ 33021 w 48579"/>
                <a:gd name="connsiteY2" fmla="*/ 7780 h 53083"/>
                <a:gd name="connsiteX3" fmla="*/ 30268 w 48579"/>
                <a:gd name="connsiteY3" fmla="*/ 29573 h 53083"/>
                <a:gd name="connsiteX4" fmla="*/ 29231 w 48579"/>
                <a:gd name="connsiteY4" fmla="*/ 35358 h 53083"/>
                <a:gd name="connsiteX5" fmla="*/ 29046 w 48579"/>
                <a:gd name="connsiteY5" fmla="*/ 36549 h 53083"/>
                <a:gd name="connsiteX6" fmla="*/ 23462 w 48579"/>
                <a:gd name="connsiteY6" fmla="*/ 32249 h 53083"/>
                <a:gd name="connsiteX7" fmla="*/ 20137 w 48579"/>
                <a:gd name="connsiteY7" fmla="*/ 29558 h 53083"/>
                <a:gd name="connsiteX8" fmla="*/ 13270 w 48579"/>
                <a:gd name="connsiteY8" fmla="*/ 23340 h 53083"/>
                <a:gd name="connsiteX9" fmla="*/ 2274 w 48579"/>
                <a:gd name="connsiteY9" fmla="*/ 23340 h 53083"/>
                <a:gd name="connsiteX10" fmla="*/ 2274 w 48579"/>
                <a:gd name="connsiteY10" fmla="*/ 34337 h 53083"/>
                <a:gd name="connsiteX11" fmla="*/ 10842 w 48579"/>
                <a:gd name="connsiteY11" fmla="*/ 42024 h 53083"/>
                <a:gd name="connsiteX12" fmla="*/ 13440 w 48579"/>
                <a:gd name="connsiteY12" fmla="*/ 44143 h 53083"/>
                <a:gd name="connsiteX13" fmla="*/ 31103 w 48579"/>
                <a:gd name="connsiteY13" fmla="*/ 53083 h 53083"/>
                <a:gd name="connsiteX14" fmla="*/ 32665 w 48579"/>
                <a:gd name="connsiteY14" fmla="*/ 52990 h 53083"/>
                <a:gd name="connsiteX15" fmla="*/ 44342 w 48579"/>
                <a:gd name="connsiteY15" fmla="*/ 39410 h 53083"/>
                <a:gd name="connsiteX16" fmla="*/ 44558 w 48579"/>
                <a:gd name="connsiteY16" fmla="*/ 38003 h 53083"/>
                <a:gd name="connsiteX17" fmla="*/ 45564 w 48579"/>
                <a:gd name="connsiteY17" fmla="*/ 32388 h 53083"/>
                <a:gd name="connsiteX18" fmla="*/ 48580 w 48579"/>
                <a:gd name="connsiteY18" fmla="*/ 7765 h 53083"/>
                <a:gd name="connsiteX19" fmla="*/ 40800 w 48579"/>
                <a:gd name="connsiteY19" fmla="*/ 0 h 5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79" h="53083">
                  <a:moveTo>
                    <a:pt x="40784" y="0"/>
                  </a:moveTo>
                  <a:lnTo>
                    <a:pt x="40784" y="0"/>
                  </a:lnTo>
                  <a:cubicBezTo>
                    <a:pt x="36485" y="0"/>
                    <a:pt x="33005" y="3496"/>
                    <a:pt x="33021" y="7780"/>
                  </a:cubicBezTo>
                  <a:cubicBezTo>
                    <a:pt x="33021" y="14539"/>
                    <a:pt x="31613" y="22180"/>
                    <a:pt x="30268" y="29573"/>
                  </a:cubicBezTo>
                  <a:cubicBezTo>
                    <a:pt x="29896" y="31538"/>
                    <a:pt x="29556" y="33471"/>
                    <a:pt x="29231" y="35358"/>
                  </a:cubicBezTo>
                  <a:cubicBezTo>
                    <a:pt x="29169" y="35745"/>
                    <a:pt x="29108" y="36147"/>
                    <a:pt x="29046" y="36549"/>
                  </a:cubicBezTo>
                  <a:cubicBezTo>
                    <a:pt x="27128" y="35327"/>
                    <a:pt x="24715" y="33301"/>
                    <a:pt x="23462" y="32249"/>
                  </a:cubicBezTo>
                  <a:cubicBezTo>
                    <a:pt x="22256" y="31228"/>
                    <a:pt x="21127" y="30285"/>
                    <a:pt x="20137" y="29558"/>
                  </a:cubicBezTo>
                  <a:cubicBezTo>
                    <a:pt x="17755" y="27779"/>
                    <a:pt x="15621" y="25691"/>
                    <a:pt x="13270" y="23340"/>
                  </a:cubicBezTo>
                  <a:cubicBezTo>
                    <a:pt x="10239" y="20308"/>
                    <a:pt x="5320" y="20308"/>
                    <a:pt x="2274" y="23340"/>
                  </a:cubicBezTo>
                  <a:cubicBezTo>
                    <a:pt x="-758" y="26371"/>
                    <a:pt x="-758" y="31305"/>
                    <a:pt x="2274" y="34337"/>
                  </a:cubicBezTo>
                  <a:cubicBezTo>
                    <a:pt x="4965" y="37028"/>
                    <a:pt x="7640" y="39642"/>
                    <a:pt x="10842" y="42024"/>
                  </a:cubicBezTo>
                  <a:cubicBezTo>
                    <a:pt x="11615" y="42596"/>
                    <a:pt x="12497" y="43354"/>
                    <a:pt x="13440" y="44143"/>
                  </a:cubicBezTo>
                  <a:cubicBezTo>
                    <a:pt x="17972" y="47964"/>
                    <a:pt x="24050" y="53083"/>
                    <a:pt x="31103" y="53083"/>
                  </a:cubicBezTo>
                  <a:cubicBezTo>
                    <a:pt x="31613" y="53083"/>
                    <a:pt x="32139" y="53052"/>
                    <a:pt x="32665" y="52990"/>
                  </a:cubicBezTo>
                  <a:cubicBezTo>
                    <a:pt x="42625" y="51892"/>
                    <a:pt x="43878" y="42828"/>
                    <a:pt x="44342" y="39410"/>
                  </a:cubicBezTo>
                  <a:cubicBezTo>
                    <a:pt x="44404" y="38946"/>
                    <a:pt x="44465" y="38467"/>
                    <a:pt x="44558" y="38003"/>
                  </a:cubicBezTo>
                  <a:cubicBezTo>
                    <a:pt x="44868" y="36178"/>
                    <a:pt x="45208" y="34291"/>
                    <a:pt x="45564" y="32388"/>
                  </a:cubicBezTo>
                  <a:cubicBezTo>
                    <a:pt x="47048" y="24299"/>
                    <a:pt x="48595" y="15947"/>
                    <a:pt x="48580" y="7765"/>
                  </a:cubicBezTo>
                  <a:cubicBezTo>
                    <a:pt x="48580" y="3480"/>
                    <a:pt x="45100" y="0"/>
                    <a:pt x="40800" y="0"/>
                  </a:cubicBezTo>
                  <a:close/>
                </a:path>
              </a:pathLst>
            </a:custGeom>
            <a:solidFill>
              <a:srgbClr val="435269"/>
            </a:solidFill>
            <a:ln w="1545" cap="flat">
              <a:noFill/>
              <a:prstDash val="solid"/>
              <a:miter/>
            </a:ln>
          </p:spPr>
          <p:txBody>
            <a:bodyPr rtlCol="0" anchor="ctr"/>
            <a:lstStyle/>
            <a:p>
              <a:endParaRPr lang="aa-ET"/>
            </a:p>
          </p:txBody>
        </p:sp>
        <p:sp>
          <p:nvSpPr>
            <p:cNvPr id="74" name="Freeform 73">
              <a:extLst>
                <a:ext uri="{FF2B5EF4-FFF2-40B4-BE49-F238E27FC236}">
                  <a16:creationId xmlns:a16="http://schemas.microsoft.com/office/drawing/2014/main" id="{F5ED6AD4-AA5E-C29B-817A-ABE944F3DA8B}"/>
                </a:ext>
              </a:extLst>
            </p:cNvPr>
            <p:cNvSpPr/>
            <p:nvPr/>
          </p:nvSpPr>
          <p:spPr>
            <a:xfrm>
              <a:off x="2635669" y="4743057"/>
              <a:ext cx="48746" cy="48846"/>
            </a:xfrm>
            <a:custGeom>
              <a:avLst/>
              <a:gdLst>
                <a:gd name="connsiteX0" fmla="*/ 17072 w 48746"/>
                <a:gd name="connsiteY0" fmla="*/ 22583 h 48846"/>
                <a:gd name="connsiteX1" fmla="*/ 12958 w 48746"/>
                <a:gd name="connsiteY1" fmla="*/ 18206 h 48846"/>
                <a:gd name="connsiteX2" fmla="*/ 1977 w 48746"/>
                <a:gd name="connsiteY2" fmla="*/ 18825 h 48846"/>
                <a:gd name="connsiteX3" fmla="*/ 2595 w 48746"/>
                <a:gd name="connsiteY3" fmla="*/ 29806 h 48846"/>
                <a:gd name="connsiteX4" fmla="*/ 5395 w 48746"/>
                <a:gd name="connsiteY4" fmla="*/ 32869 h 48846"/>
                <a:gd name="connsiteX5" fmla="*/ 29538 w 48746"/>
                <a:gd name="connsiteY5" fmla="*/ 48846 h 48846"/>
                <a:gd name="connsiteX6" fmla="*/ 32677 w 48746"/>
                <a:gd name="connsiteY6" fmla="*/ 48537 h 48846"/>
                <a:gd name="connsiteX7" fmla="*/ 48731 w 48746"/>
                <a:gd name="connsiteY7" fmla="*/ 8261 h 48846"/>
                <a:gd name="connsiteX8" fmla="*/ 41462 w 48746"/>
                <a:gd name="connsiteY8" fmla="*/ 17 h 48846"/>
                <a:gd name="connsiteX9" fmla="*/ 33203 w 48746"/>
                <a:gd name="connsiteY9" fmla="*/ 7286 h 48846"/>
                <a:gd name="connsiteX10" fmla="*/ 28022 w 48746"/>
                <a:gd name="connsiteY10" fmla="*/ 32853 h 48846"/>
                <a:gd name="connsiteX11" fmla="*/ 17056 w 48746"/>
                <a:gd name="connsiteY11" fmla="*/ 22599 h 4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46" h="48846">
                  <a:moveTo>
                    <a:pt x="17072" y="22583"/>
                  </a:moveTo>
                  <a:cubicBezTo>
                    <a:pt x="15448" y="20742"/>
                    <a:pt x="14180" y="19304"/>
                    <a:pt x="12958" y="18206"/>
                  </a:cubicBezTo>
                  <a:cubicBezTo>
                    <a:pt x="9756" y="15344"/>
                    <a:pt x="4838" y="15623"/>
                    <a:pt x="1977" y="18825"/>
                  </a:cubicBezTo>
                  <a:cubicBezTo>
                    <a:pt x="-885" y="22026"/>
                    <a:pt x="-606" y="26945"/>
                    <a:pt x="2595" y="29806"/>
                  </a:cubicBezTo>
                  <a:cubicBezTo>
                    <a:pt x="3121" y="30270"/>
                    <a:pt x="4327" y="31647"/>
                    <a:pt x="5395" y="32869"/>
                  </a:cubicBezTo>
                  <a:cubicBezTo>
                    <a:pt x="11102" y="39349"/>
                    <a:pt x="19454" y="48846"/>
                    <a:pt x="29538" y="48846"/>
                  </a:cubicBezTo>
                  <a:cubicBezTo>
                    <a:pt x="30574" y="48846"/>
                    <a:pt x="31610" y="48754"/>
                    <a:pt x="32677" y="48537"/>
                  </a:cubicBezTo>
                  <a:cubicBezTo>
                    <a:pt x="45684" y="45954"/>
                    <a:pt x="48329" y="14540"/>
                    <a:pt x="48731" y="8261"/>
                  </a:cubicBezTo>
                  <a:cubicBezTo>
                    <a:pt x="48994" y="3976"/>
                    <a:pt x="45746" y="279"/>
                    <a:pt x="41462" y="17"/>
                  </a:cubicBezTo>
                  <a:cubicBezTo>
                    <a:pt x="37162" y="-262"/>
                    <a:pt x="33482" y="2986"/>
                    <a:pt x="33203" y="7286"/>
                  </a:cubicBezTo>
                  <a:cubicBezTo>
                    <a:pt x="32662" y="15886"/>
                    <a:pt x="30141" y="27919"/>
                    <a:pt x="28022" y="32853"/>
                  </a:cubicBezTo>
                  <a:cubicBezTo>
                    <a:pt x="26135" y="31894"/>
                    <a:pt x="22825" y="29172"/>
                    <a:pt x="17056" y="22599"/>
                  </a:cubicBezTo>
                  <a:close/>
                </a:path>
              </a:pathLst>
            </a:custGeom>
            <a:solidFill>
              <a:srgbClr val="435269"/>
            </a:solidFill>
            <a:ln w="1545" cap="flat">
              <a:noFill/>
              <a:prstDash val="solid"/>
              <a:miter/>
            </a:ln>
          </p:spPr>
          <p:txBody>
            <a:bodyPr rtlCol="0" anchor="ctr"/>
            <a:lstStyle/>
            <a:p>
              <a:endParaRPr lang="aa-ET"/>
            </a:p>
          </p:txBody>
        </p:sp>
        <p:sp>
          <p:nvSpPr>
            <p:cNvPr id="75" name="Freeform 74">
              <a:extLst>
                <a:ext uri="{FF2B5EF4-FFF2-40B4-BE49-F238E27FC236}">
                  <a16:creationId xmlns:a16="http://schemas.microsoft.com/office/drawing/2014/main" id="{188C8356-E4E6-51BA-50D6-90E04C7C791F}"/>
                </a:ext>
              </a:extLst>
            </p:cNvPr>
            <p:cNvSpPr/>
            <p:nvPr/>
          </p:nvSpPr>
          <p:spPr>
            <a:xfrm>
              <a:off x="2671608" y="4810440"/>
              <a:ext cx="45411" cy="46039"/>
            </a:xfrm>
            <a:custGeom>
              <a:avLst/>
              <a:gdLst>
                <a:gd name="connsiteX0" fmla="*/ 11571 w 45411"/>
                <a:gd name="connsiteY0" fmla="*/ 36017 h 46039"/>
                <a:gd name="connsiteX1" fmla="*/ 30223 w 45411"/>
                <a:gd name="connsiteY1" fmla="*/ 46039 h 46039"/>
                <a:gd name="connsiteX2" fmla="*/ 31816 w 45411"/>
                <a:gd name="connsiteY2" fmla="*/ 45931 h 46039"/>
                <a:gd name="connsiteX3" fmla="*/ 44498 w 45411"/>
                <a:gd name="connsiteY3" fmla="*/ 8315 h 46039"/>
                <a:gd name="connsiteX4" fmla="*/ 44359 w 45411"/>
                <a:gd name="connsiteY4" fmla="*/ 7000 h 46039"/>
                <a:gd name="connsiteX5" fmla="*/ 35853 w 45411"/>
                <a:gd name="connsiteY5" fmla="*/ 40 h 46039"/>
                <a:gd name="connsiteX6" fmla="*/ 28893 w 45411"/>
                <a:gd name="connsiteY6" fmla="*/ 8547 h 46039"/>
                <a:gd name="connsiteX7" fmla="*/ 29048 w 45411"/>
                <a:gd name="connsiteY7" fmla="*/ 10016 h 46039"/>
                <a:gd name="connsiteX8" fmla="*/ 29048 w 45411"/>
                <a:gd name="connsiteY8" fmla="*/ 29752 h 46039"/>
                <a:gd name="connsiteX9" fmla="*/ 21809 w 45411"/>
                <a:gd name="connsiteY9" fmla="*/ 24323 h 46039"/>
                <a:gd name="connsiteX10" fmla="*/ 13983 w 45411"/>
                <a:gd name="connsiteY10" fmla="*/ 16698 h 46039"/>
                <a:gd name="connsiteX11" fmla="*/ 3111 w 45411"/>
                <a:gd name="connsiteY11" fmla="*/ 15167 h 46039"/>
                <a:gd name="connsiteX12" fmla="*/ 1549 w 45411"/>
                <a:gd name="connsiteY12" fmla="*/ 26056 h 46039"/>
                <a:gd name="connsiteX13" fmla="*/ 11555 w 45411"/>
                <a:gd name="connsiteY13" fmla="*/ 36017 h 4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411" h="46039">
                  <a:moveTo>
                    <a:pt x="11571" y="36017"/>
                  </a:moveTo>
                  <a:cubicBezTo>
                    <a:pt x="19412" y="42869"/>
                    <a:pt x="25258" y="46039"/>
                    <a:pt x="30223" y="46039"/>
                  </a:cubicBezTo>
                  <a:cubicBezTo>
                    <a:pt x="30764" y="46039"/>
                    <a:pt x="31290" y="45993"/>
                    <a:pt x="31816" y="45931"/>
                  </a:cubicBezTo>
                  <a:cubicBezTo>
                    <a:pt x="48396" y="43580"/>
                    <a:pt x="45658" y="18879"/>
                    <a:pt x="44498" y="8315"/>
                  </a:cubicBezTo>
                  <a:lnTo>
                    <a:pt x="44359" y="7000"/>
                  </a:lnTo>
                  <a:cubicBezTo>
                    <a:pt x="43926" y="2731"/>
                    <a:pt x="40091" y="-393"/>
                    <a:pt x="35853" y="40"/>
                  </a:cubicBezTo>
                  <a:cubicBezTo>
                    <a:pt x="31584" y="473"/>
                    <a:pt x="28460" y="4278"/>
                    <a:pt x="28893" y="8547"/>
                  </a:cubicBezTo>
                  <a:lnTo>
                    <a:pt x="29048" y="10016"/>
                  </a:lnTo>
                  <a:cubicBezTo>
                    <a:pt x="30409" y="22235"/>
                    <a:pt x="29743" y="27510"/>
                    <a:pt x="29048" y="29752"/>
                  </a:cubicBezTo>
                  <a:cubicBezTo>
                    <a:pt x="27656" y="28964"/>
                    <a:pt x="25305" y="27386"/>
                    <a:pt x="21809" y="24323"/>
                  </a:cubicBezTo>
                  <a:cubicBezTo>
                    <a:pt x="18793" y="21679"/>
                    <a:pt x="14741" y="17657"/>
                    <a:pt x="13983" y="16698"/>
                  </a:cubicBezTo>
                  <a:cubicBezTo>
                    <a:pt x="11401" y="13280"/>
                    <a:pt x="6544" y="12599"/>
                    <a:pt x="3111" y="15167"/>
                  </a:cubicBezTo>
                  <a:cubicBezTo>
                    <a:pt x="-323" y="17734"/>
                    <a:pt x="-1019" y="22622"/>
                    <a:pt x="1549" y="26056"/>
                  </a:cubicBezTo>
                  <a:cubicBezTo>
                    <a:pt x="3296" y="28391"/>
                    <a:pt x="8910" y="33712"/>
                    <a:pt x="11555" y="36017"/>
                  </a:cubicBezTo>
                  <a:close/>
                </a:path>
              </a:pathLst>
            </a:custGeom>
            <a:solidFill>
              <a:srgbClr val="435269"/>
            </a:solidFill>
            <a:ln w="1545" cap="flat">
              <a:noFill/>
              <a:prstDash val="solid"/>
              <a:miter/>
            </a:ln>
          </p:spPr>
          <p:txBody>
            <a:bodyPr rtlCol="0" anchor="ctr"/>
            <a:lstStyle/>
            <a:p>
              <a:endParaRPr lang="aa-ET"/>
            </a:p>
          </p:txBody>
        </p:sp>
        <p:sp>
          <p:nvSpPr>
            <p:cNvPr id="76" name="Freeform 75">
              <a:extLst>
                <a:ext uri="{FF2B5EF4-FFF2-40B4-BE49-F238E27FC236}">
                  <a16:creationId xmlns:a16="http://schemas.microsoft.com/office/drawing/2014/main" id="{6DC0C6EA-AD43-D24B-D444-9BB8ED09EA11}"/>
                </a:ext>
              </a:extLst>
            </p:cNvPr>
            <p:cNvSpPr/>
            <p:nvPr/>
          </p:nvSpPr>
          <p:spPr>
            <a:xfrm>
              <a:off x="2663835" y="4604767"/>
              <a:ext cx="53462" cy="62332"/>
            </a:xfrm>
            <a:custGeom>
              <a:avLst/>
              <a:gdLst>
                <a:gd name="connsiteX0" fmla="*/ 45683 w 53462"/>
                <a:gd name="connsiteY0" fmla="*/ 0 h 62332"/>
                <a:gd name="connsiteX1" fmla="*/ 37903 w 53462"/>
                <a:gd name="connsiteY1" fmla="*/ 7780 h 62332"/>
                <a:gd name="connsiteX2" fmla="*/ 35413 w 53462"/>
                <a:gd name="connsiteY2" fmla="*/ 37600 h 62332"/>
                <a:gd name="connsiteX3" fmla="*/ 35197 w 53462"/>
                <a:gd name="connsiteY3" fmla="*/ 39039 h 62332"/>
                <a:gd name="connsiteX4" fmla="*/ 33960 w 53462"/>
                <a:gd name="connsiteY4" fmla="*/ 45721 h 62332"/>
                <a:gd name="connsiteX5" fmla="*/ 13111 w 53462"/>
                <a:gd name="connsiteY5" fmla="*/ 31615 h 62332"/>
                <a:gd name="connsiteX6" fmla="*/ 2114 w 53462"/>
                <a:gd name="connsiteY6" fmla="*/ 31940 h 62332"/>
                <a:gd name="connsiteX7" fmla="*/ 2439 w 53462"/>
                <a:gd name="connsiteY7" fmla="*/ 42937 h 62332"/>
                <a:gd name="connsiteX8" fmla="*/ 37022 w 53462"/>
                <a:gd name="connsiteY8" fmla="*/ 62333 h 62332"/>
                <a:gd name="connsiteX9" fmla="*/ 41090 w 53462"/>
                <a:gd name="connsiteY9" fmla="*/ 61451 h 62332"/>
                <a:gd name="connsiteX10" fmla="*/ 50586 w 53462"/>
                <a:gd name="connsiteY10" fmla="*/ 41266 h 62332"/>
                <a:gd name="connsiteX11" fmla="*/ 50771 w 53462"/>
                <a:gd name="connsiteY11" fmla="*/ 40060 h 62332"/>
                <a:gd name="connsiteX12" fmla="*/ 53463 w 53462"/>
                <a:gd name="connsiteY12" fmla="*/ 7795 h 62332"/>
                <a:gd name="connsiteX13" fmla="*/ 45683 w 53462"/>
                <a:gd name="connsiteY13" fmla="*/ 15 h 6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2" h="62332">
                  <a:moveTo>
                    <a:pt x="45683" y="0"/>
                  </a:moveTo>
                  <a:cubicBezTo>
                    <a:pt x="41383" y="0"/>
                    <a:pt x="37903" y="3480"/>
                    <a:pt x="37903" y="7780"/>
                  </a:cubicBezTo>
                  <a:cubicBezTo>
                    <a:pt x="37903" y="17029"/>
                    <a:pt x="37037" y="27330"/>
                    <a:pt x="35413" y="37600"/>
                  </a:cubicBezTo>
                  <a:lnTo>
                    <a:pt x="35197" y="39039"/>
                  </a:lnTo>
                  <a:cubicBezTo>
                    <a:pt x="34779" y="41869"/>
                    <a:pt x="34377" y="44112"/>
                    <a:pt x="33960" y="45721"/>
                  </a:cubicBezTo>
                  <a:cubicBezTo>
                    <a:pt x="28531" y="43153"/>
                    <a:pt x="18818" y="36997"/>
                    <a:pt x="13111" y="31615"/>
                  </a:cubicBezTo>
                  <a:cubicBezTo>
                    <a:pt x="9987" y="28676"/>
                    <a:pt x="5069" y="28815"/>
                    <a:pt x="2114" y="31940"/>
                  </a:cubicBezTo>
                  <a:cubicBezTo>
                    <a:pt x="-824" y="35064"/>
                    <a:pt x="-685" y="39982"/>
                    <a:pt x="2439" y="42937"/>
                  </a:cubicBezTo>
                  <a:cubicBezTo>
                    <a:pt x="2671" y="43153"/>
                    <a:pt x="24370" y="62333"/>
                    <a:pt x="37022" y="62333"/>
                  </a:cubicBezTo>
                  <a:cubicBezTo>
                    <a:pt x="38522" y="62333"/>
                    <a:pt x="39899" y="62054"/>
                    <a:pt x="41090" y="61451"/>
                  </a:cubicBezTo>
                  <a:cubicBezTo>
                    <a:pt x="47647" y="58141"/>
                    <a:pt x="49379" y="49665"/>
                    <a:pt x="50586" y="41266"/>
                  </a:cubicBezTo>
                  <a:lnTo>
                    <a:pt x="50771" y="40060"/>
                  </a:lnTo>
                  <a:cubicBezTo>
                    <a:pt x="52534" y="29001"/>
                    <a:pt x="53463" y="17849"/>
                    <a:pt x="53463" y="7795"/>
                  </a:cubicBezTo>
                  <a:cubicBezTo>
                    <a:pt x="53463" y="3496"/>
                    <a:pt x="49983" y="15"/>
                    <a:pt x="45683" y="15"/>
                  </a:cubicBezTo>
                  <a:close/>
                </a:path>
              </a:pathLst>
            </a:custGeom>
            <a:solidFill>
              <a:srgbClr val="435269"/>
            </a:solidFill>
            <a:ln w="1545" cap="flat">
              <a:noFill/>
              <a:prstDash val="solid"/>
              <a:miter/>
            </a:ln>
          </p:spPr>
          <p:txBody>
            <a:bodyPr rtlCol="0" anchor="ctr"/>
            <a:lstStyle/>
            <a:p>
              <a:endParaRPr lang="aa-ET"/>
            </a:p>
          </p:txBody>
        </p:sp>
        <p:sp>
          <p:nvSpPr>
            <p:cNvPr id="77" name="Freeform 76">
              <a:extLst>
                <a:ext uri="{FF2B5EF4-FFF2-40B4-BE49-F238E27FC236}">
                  <a16:creationId xmlns:a16="http://schemas.microsoft.com/office/drawing/2014/main" id="{142FA0A0-B971-2CC6-5AE2-011799819497}"/>
                </a:ext>
              </a:extLst>
            </p:cNvPr>
            <p:cNvSpPr/>
            <p:nvPr/>
          </p:nvSpPr>
          <p:spPr>
            <a:xfrm>
              <a:off x="2689121" y="4660161"/>
              <a:ext cx="49575" cy="54004"/>
            </a:xfrm>
            <a:custGeom>
              <a:avLst/>
              <a:gdLst>
                <a:gd name="connsiteX0" fmla="*/ 42931 w 49575"/>
                <a:gd name="connsiteY0" fmla="*/ 86 h 54004"/>
                <a:gd name="connsiteX1" fmla="*/ 34085 w 49575"/>
                <a:gd name="connsiteY1" fmla="*/ 6614 h 54004"/>
                <a:gd name="connsiteX2" fmla="*/ 32925 w 49575"/>
                <a:gd name="connsiteY2" fmla="*/ 14687 h 54004"/>
                <a:gd name="connsiteX3" fmla="*/ 30002 w 49575"/>
                <a:gd name="connsiteY3" fmla="*/ 32799 h 54004"/>
                <a:gd name="connsiteX4" fmla="*/ 29630 w 49575"/>
                <a:gd name="connsiteY4" fmla="*/ 34918 h 54004"/>
                <a:gd name="connsiteX5" fmla="*/ 29136 w 49575"/>
                <a:gd name="connsiteY5" fmla="*/ 37563 h 54004"/>
                <a:gd name="connsiteX6" fmla="*/ 12865 w 49575"/>
                <a:gd name="connsiteY6" fmla="*/ 26845 h 54004"/>
                <a:gd name="connsiteX7" fmla="*/ 1899 w 49575"/>
                <a:gd name="connsiteY7" fmla="*/ 27634 h 54004"/>
                <a:gd name="connsiteX8" fmla="*/ 2688 w 49575"/>
                <a:gd name="connsiteY8" fmla="*/ 38600 h 54004"/>
                <a:gd name="connsiteX9" fmla="*/ 31564 w 49575"/>
                <a:gd name="connsiteY9" fmla="*/ 54005 h 54004"/>
                <a:gd name="connsiteX10" fmla="*/ 33698 w 49575"/>
                <a:gd name="connsiteY10" fmla="*/ 53757 h 54004"/>
                <a:gd name="connsiteX11" fmla="*/ 44988 w 49575"/>
                <a:gd name="connsiteY11" fmla="*/ 37455 h 54004"/>
                <a:gd name="connsiteX12" fmla="*/ 45267 w 49575"/>
                <a:gd name="connsiteY12" fmla="*/ 35877 h 54004"/>
                <a:gd name="connsiteX13" fmla="*/ 48345 w 49575"/>
                <a:gd name="connsiteY13" fmla="*/ 16853 h 54004"/>
                <a:gd name="connsiteX14" fmla="*/ 49489 w 49575"/>
                <a:gd name="connsiteY14" fmla="*/ 8934 h 54004"/>
                <a:gd name="connsiteX15" fmla="*/ 42962 w 49575"/>
                <a:gd name="connsiteY15" fmla="*/ 86 h 5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75" h="54004">
                  <a:moveTo>
                    <a:pt x="42931" y="86"/>
                  </a:moveTo>
                  <a:cubicBezTo>
                    <a:pt x="38678" y="-548"/>
                    <a:pt x="34734" y="2376"/>
                    <a:pt x="34085" y="6614"/>
                  </a:cubicBezTo>
                  <a:cubicBezTo>
                    <a:pt x="33667" y="9398"/>
                    <a:pt x="33296" y="12073"/>
                    <a:pt x="32925" y="14687"/>
                  </a:cubicBezTo>
                  <a:cubicBezTo>
                    <a:pt x="32043" y="20905"/>
                    <a:pt x="31223" y="26783"/>
                    <a:pt x="30002" y="32799"/>
                  </a:cubicBezTo>
                  <a:cubicBezTo>
                    <a:pt x="29878" y="33434"/>
                    <a:pt x="29754" y="34161"/>
                    <a:pt x="29630" y="34918"/>
                  </a:cubicBezTo>
                  <a:cubicBezTo>
                    <a:pt x="29522" y="35583"/>
                    <a:pt x="29352" y="36620"/>
                    <a:pt x="29136" y="37563"/>
                  </a:cubicBezTo>
                  <a:cubicBezTo>
                    <a:pt x="24588" y="35367"/>
                    <a:pt x="16608" y="30093"/>
                    <a:pt x="12865" y="26845"/>
                  </a:cubicBezTo>
                  <a:cubicBezTo>
                    <a:pt x="9617" y="24030"/>
                    <a:pt x="4714" y="24385"/>
                    <a:pt x="1899" y="27634"/>
                  </a:cubicBezTo>
                  <a:cubicBezTo>
                    <a:pt x="-915" y="30882"/>
                    <a:pt x="-560" y="35785"/>
                    <a:pt x="2688" y="38600"/>
                  </a:cubicBezTo>
                  <a:cubicBezTo>
                    <a:pt x="2889" y="38770"/>
                    <a:pt x="20969" y="54005"/>
                    <a:pt x="31564" y="54005"/>
                  </a:cubicBezTo>
                  <a:cubicBezTo>
                    <a:pt x="32306" y="54005"/>
                    <a:pt x="33018" y="53928"/>
                    <a:pt x="33698" y="53757"/>
                  </a:cubicBezTo>
                  <a:cubicBezTo>
                    <a:pt x="42653" y="51561"/>
                    <a:pt x="44231" y="42033"/>
                    <a:pt x="44988" y="37455"/>
                  </a:cubicBezTo>
                  <a:cubicBezTo>
                    <a:pt x="45081" y="36883"/>
                    <a:pt x="45174" y="36357"/>
                    <a:pt x="45267" y="35877"/>
                  </a:cubicBezTo>
                  <a:cubicBezTo>
                    <a:pt x="46581" y="29412"/>
                    <a:pt x="47432" y="23318"/>
                    <a:pt x="48345" y="16853"/>
                  </a:cubicBezTo>
                  <a:cubicBezTo>
                    <a:pt x="48700" y="14285"/>
                    <a:pt x="49072" y="11656"/>
                    <a:pt x="49489" y="8934"/>
                  </a:cubicBezTo>
                  <a:cubicBezTo>
                    <a:pt x="50123" y="4696"/>
                    <a:pt x="47200" y="736"/>
                    <a:pt x="42962" y="86"/>
                  </a:cubicBezTo>
                  <a:close/>
                </a:path>
              </a:pathLst>
            </a:custGeom>
            <a:solidFill>
              <a:srgbClr val="435269"/>
            </a:solidFill>
            <a:ln w="1545" cap="flat">
              <a:noFill/>
              <a:prstDash val="solid"/>
              <a:miter/>
            </a:ln>
          </p:spPr>
          <p:txBody>
            <a:bodyPr rtlCol="0" anchor="ctr"/>
            <a:lstStyle/>
            <a:p>
              <a:endParaRPr lang="aa-ET"/>
            </a:p>
          </p:txBody>
        </p:sp>
        <p:sp>
          <p:nvSpPr>
            <p:cNvPr id="78" name="Freeform 77">
              <a:extLst>
                <a:ext uri="{FF2B5EF4-FFF2-40B4-BE49-F238E27FC236}">
                  <a16:creationId xmlns:a16="http://schemas.microsoft.com/office/drawing/2014/main" id="{55207221-F9DB-8C25-899A-21220A58CF3F}"/>
                </a:ext>
              </a:extLst>
            </p:cNvPr>
            <p:cNvSpPr/>
            <p:nvPr/>
          </p:nvSpPr>
          <p:spPr>
            <a:xfrm>
              <a:off x="2719563" y="4712310"/>
              <a:ext cx="41967" cy="46277"/>
            </a:xfrm>
            <a:custGeom>
              <a:avLst/>
              <a:gdLst>
                <a:gd name="connsiteX0" fmla="*/ 34173 w 41967"/>
                <a:gd name="connsiteY0" fmla="*/ 0 h 46277"/>
                <a:gd name="connsiteX1" fmla="*/ 26393 w 41967"/>
                <a:gd name="connsiteY1" fmla="*/ 7780 h 46277"/>
                <a:gd name="connsiteX2" fmla="*/ 24986 w 41967"/>
                <a:gd name="connsiteY2" fmla="*/ 28769 h 46277"/>
                <a:gd name="connsiteX3" fmla="*/ 14701 w 41967"/>
                <a:gd name="connsiteY3" fmla="*/ 21159 h 46277"/>
                <a:gd name="connsiteX4" fmla="*/ 12474 w 41967"/>
                <a:gd name="connsiteY4" fmla="*/ 19411 h 46277"/>
                <a:gd name="connsiteX5" fmla="*/ 1585 w 41967"/>
                <a:gd name="connsiteY5" fmla="*/ 20896 h 46277"/>
                <a:gd name="connsiteX6" fmla="*/ 3070 w 41967"/>
                <a:gd name="connsiteY6" fmla="*/ 31785 h 46277"/>
                <a:gd name="connsiteX7" fmla="*/ 5065 w 41967"/>
                <a:gd name="connsiteY7" fmla="*/ 33347 h 46277"/>
                <a:gd name="connsiteX8" fmla="*/ 28002 w 41967"/>
                <a:gd name="connsiteY8" fmla="*/ 46278 h 46277"/>
                <a:gd name="connsiteX9" fmla="*/ 28095 w 41967"/>
                <a:gd name="connsiteY9" fmla="*/ 46278 h 46277"/>
                <a:gd name="connsiteX10" fmla="*/ 41968 w 41967"/>
                <a:gd name="connsiteY10" fmla="*/ 7780 h 46277"/>
                <a:gd name="connsiteX11" fmla="*/ 34188 w 41967"/>
                <a:gd name="connsiteY11" fmla="*/ 0 h 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67" h="46277">
                  <a:moveTo>
                    <a:pt x="34173" y="0"/>
                  </a:moveTo>
                  <a:cubicBezTo>
                    <a:pt x="29873" y="0"/>
                    <a:pt x="26393" y="3480"/>
                    <a:pt x="26393" y="7780"/>
                  </a:cubicBezTo>
                  <a:cubicBezTo>
                    <a:pt x="26393" y="18901"/>
                    <a:pt x="25651" y="25273"/>
                    <a:pt x="24986" y="28769"/>
                  </a:cubicBezTo>
                  <a:cubicBezTo>
                    <a:pt x="22511" y="27145"/>
                    <a:pt x="19078" y="24608"/>
                    <a:pt x="14701" y="21159"/>
                  </a:cubicBezTo>
                  <a:cubicBezTo>
                    <a:pt x="13788" y="20448"/>
                    <a:pt x="13031" y="19844"/>
                    <a:pt x="12474" y="19411"/>
                  </a:cubicBezTo>
                  <a:cubicBezTo>
                    <a:pt x="9056" y="16813"/>
                    <a:pt x="4184" y="17478"/>
                    <a:pt x="1585" y="20896"/>
                  </a:cubicBezTo>
                  <a:cubicBezTo>
                    <a:pt x="-1013" y="24314"/>
                    <a:pt x="-348" y="29202"/>
                    <a:pt x="3070" y="31785"/>
                  </a:cubicBezTo>
                  <a:cubicBezTo>
                    <a:pt x="3580" y="32172"/>
                    <a:pt x="4246" y="32698"/>
                    <a:pt x="5065" y="33347"/>
                  </a:cubicBezTo>
                  <a:cubicBezTo>
                    <a:pt x="15907" y="41916"/>
                    <a:pt x="22434" y="46278"/>
                    <a:pt x="28002" y="46278"/>
                  </a:cubicBezTo>
                  <a:lnTo>
                    <a:pt x="28095" y="46278"/>
                  </a:lnTo>
                  <a:cubicBezTo>
                    <a:pt x="39601" y="46185"/>
                    <a:pt x="41968" y="30810"/>
                    <a:pt x="41968" y="7780"/>
                  </a:cubicBezTo>
                  <a:cubicBezTo>
                    <a:pt x="41968" y="3480"/>
                    <a:pt x="38488" y="0"/>
                    <a:pt x="34188" y="0"/>
                  </a:cubicBezTo>
                  <a:close/>
                </a:path>
              </a:pathLst>
            </a:custGeom>
            <a:solidFill>
              <a:srgbClr val="435269"/>
            </a:solidFill>
            <a:ln w="1545" cap="flat">
              <a:noFill/>
              <a:prstDash val="solid"/>
              <a:miter/>
            </a:ln>
          </p:spPr>
          <p:txBody>
            <a:bodyPr rtlCol="0" anchor="ctr"/>
            <a:lstStyle/>
            <a:p>
              <a:endParaRPr lang="aa-ET"/>
            </a:p>
          </p:txBody>
        </p:sp>
        <p:sp>
          <p:nvSpPr>
            <p:cNvPr id="79" name="Freeform 78">
              <a:extLst>
                <a:ext uri="{FF2B5EF4-FFF2-40B4-BE49-F238E27FC236}">
                  <a16:creationId xmlns:a16="http://schemas.microsoft.com/office/drawing/2014/main" id="{122ED827-8A43-C7AF-6B8F-2BFE5C4A540A}"/>
                </a:ext>
              </a:extLst>
            </p:cNvPr>
            <p:cNvSpPr/>
            <p:nvPr/>
          </p:nvSpPr>
          <p:spPr>
            <a:xfrm>
              <a:off x="2746991" y="4764651"/>
              <a:ext cx="49064" cy="54459"/>
            </a:xfrm>
            <a:custGeom>
              <a:avLst/>
              <a:gdLst>
                <a:gd name="connsiteX0" fmla="*/ 41529 w 49064"/>
                <a:gd name="connsiteY0" fmla="*/ 15 h 54459"/>
                <a:gd name="connsiteX1" fmla="*/ 33533 w 49064"/>
                <a:gd name="connsiteY1" fmla="*/ 7563 h 54459"/>
                <a:gd name="connsiteX2" fmla="*/ 31321 w 49064"/>
                <a:gd name="connsiteY2" fmla="*/ 36131 h 54459"/>
                <a:gd name="connsiteX3" fmla="*/ 30950 w 49064"/>
                <a:gd name="connsiteY3" fmla="*/ 38482 h 54459"/>
                <a:gd name="connsiteX4" fmla="*/ 17757 w 49064"/>
                <a:gd name="connsiteY4" fmla="*/ 29341 h 54459"/>
                <a:gd name="connsiteX5" fmla="*/ 12437 w 49064"/>
                <a:gd name="connsiteY5" fmla="*/ 25041 h 54459"/>
                <a:gd name="connsiteX6" fmla="*/ 1549 w 49064"/>
                <a:gd name="connsiteY6" fmla="*/ 26603 h 54459"/>
                <a:gd name="connsiteX7" fmla="*/ 3111 w 49064"/>
                <a:gd name="connsiteY7" fmla="*/ 37492 h 54459"/>
                <a:gd name="connsiteX8" fmla="*/ 7797 w 49064"/>
                <a:gd name="connsiteY8" fmla="*/ 41282 h 54459"/>
                <a:gd name="connsiteX9" fmla="*/ 31414 w 49064"/>
                <a:gd name="connsiteY9" fmla="*/ 54398 h 54459"/>
                <a:gd name="connsiteX10" fmla="*/ 32961 w 49064"/>
                <a:gd name="connsiteY10" fmla="*/ 54460 h 54459"/>
                <a:gd name="connsiteX11" fmla="*/ 46725 w 49064"/>
                <a:gd name="connsiteY11" fmla="*/ 38142 h 54459"/>
                <a:gd name="connsiteX12" fmla="*/ 49061 w 49064"/>
                <a:gd name="connsiteY12" fmla="*/ 7997 h 54459"/>
                <a:gd name="connsiteX13" fmla="*/ 41513 w 49064"/>
                <a:gd name="connsiteY13" fmla="*/ 0 h 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64" h="54459">
                  <a:moveTo>
                    <a:pt x="41529" y="15"/>
                  </a:moveTo>
                  <a:cubicBezTo>
                    <a:pt x="37276" y="-93"/>
                    <a:pt x="33656" y="3279"/>
                    <a:pt x="33533" y="7563"/>
                  </a:cubicBezTo>
                  <a:cubicBezTo>
                    <a:pt x="33223" y="18406"/>
                    <a:pt x="32543" y="27191"/>
                    <a:pt x="31321" y="36131"/>
                  </a:cubicBezTo>
                  <a:cubicBezTo>
                    <a:pt x="31228" y="36750"/>
                    <a:pt x="31105" y="37662"/>
                    <a:pt x="30950" y="38482"/>
                  </a:cubicBezTo>
                  <a:cubicBezTo>
                    <a:pt x="27021" y="37075"/>
                    <a:pt x="21763" y="32682"/>
                    <a:pt x="17757" y="29341"/>
                  </a:cubicBezTo>
                  <a:cubicBezTo>
                    <a:pt x="15886" y="27779"/>
                    <a:pt x="14138" y="26310"/>
                    <a:pt x="12437" y="25041"/>
                  </a:cubicBezTo>
                  <a:cubicBezTo>
                    <a:pt x="9003" y="22458"/>
                    <a:pt x="4131" y="23170"/>
                    <a:pt x="1549" y="26603"/>
                  </a:cubicBezTo>
                  <a:cubicBezTo>
                    <a:pt x="-1019" y="30037"/>
                    <a:pt x="-323" y="34909"/>
                    <a:pt x="3111" y="37492"/>
                  </a:cubicBezTo>
                  <a:cubicBezTo>
                    <a:pt x="4549" y="38575"/>
                    <a:pt x="6126" y="39890"/>
                    <a:pt x="7797" y="41282"/>
                  </a:cubicBezTo>
                  <a:cubicBezTo>
                    <a:pt x="14386" y="46773"/>
                    <a:pt x="22598" y="53625"/>
                    <a:pt x="31414" y="54398"/>
                  </a:cubicBezTo>
                  <a:cubicBezTo>
                    <a:pt x="31940" y="54444"/>
                    <a:pt x="32466" y="54460"/>
                    <a:pt x="32961" y="54460"/>
                  </a:cubicBezTo>
                  <a:cubicBezTo>
                    <a:pt x="40632" y="54460"/>
                    <a:pt x="45256" y="49000"/>
                    <a:pt x="46725" y="38142"/>
                  </a:cubicBezTo>
                  <a:cubicBezTo>
                    <a:pt x="48009" y="28707"/>
                    <a:pt x="48736" y="19411"/>
                    <a:pt x="49061" y="7997"/>
                  </a:cubicBezTo>
                  <a:cubicBezTo>
                    <a:pt x="49185" y="3697"/>
                    <a:pt x="45797" y="124"/>
                    <a:pt x="41513" y="0"/>
                  </a:cubicBezTo>
                  <a:close/>
                </a:path>
              </a:pathLst>
            </a:custGeom>
            <a:solidFill>
              <a:srgbClr val="435269"/>
            </a:solidFill>
            <a:ln w="1545" cap="flat">
              <a:noFill/>
              <a:prstDash val="solid"/>
              <a:miter/>
            </a:ln>
          </p:spPr>
          <p:txBody>
            <a:bodyPr rtlCol="0" anchor="ctr"/>
            <a:lstStyle/>
            <a:p>
              <a:endParaRPr lang="aa-ET"/>
            </a:p>
          </p:txBody>
        </p:sp>
        <p:sp>
          <p:nvSpPr>
            <p:cNvPr id="80" name="Freeform 79">
              <a:extLst>
                <a:ext uri="{FF2B5EF4-FFF2-40B4-BE49-F238E27FC236}">
                  <a16:creationId xmlns:a16="http://schemas.microsoft.com/office/drawing/2014/main" id="{6D4B7599-DE1D-30D6-3928-F7AA089C41E3}"/>
                </a:ext>
              </a:extLst>
            </p:cNvPr>
            <p:cNvSpPr/>
            <p:nvPr/>
          </p:nvSpPr>
          <p:spPr>
            <a:xfrm>
              <a:off x="2553603" y="4951867"/>
              <a:ext cx="42114" cy="41665"/>
            </a:xfrm>
            <a:custGeom>
              <a:avLst/>
              <a:gdLst>
                <a:gd name="connsiteX0" fmla="*/ 3695 w 42114"/>
                <a:gd name="connsiteY0" fmla="*/ 27359 h 41665"/>
                <a:gd name="connsiteX1" fmla="*/ 14661 w 42114"/>
                <a:gd name="connsiteY1" fmla="*/ 34891 h 41665"/>
                <a:gd name="connsiteX2" fmla="*/ 15527 w 42114"/>
                <a:gd name="connsiteY2" fmla="*/ 35649 h 41665"/>
                <a:gd name="connsiteX3" fmla="*/ 27421 w 42114"/>
                <a:gd name="connsiteY3" fmla="*/ 41666 h 41665"/>
                <a:gd name="connsiteX4" fmla="*/ 30870 w 42114"/>
                <a:gd name="connsiteY4" fmla="*/ 41063 h 41665"/>
                <a:gd name="connsiteX5" fmla="*/ 38541 w 42114"/>
                <a:gd name="connsiteY5" fmla="*/ 29926 h 41665"/>
                <a:gd name="connsiteX6" fmla="*/ 38711 w 42114"/>
                <a:gd name="connsiteY6" fmla="*/ 29122 h 41665"/>
                <a:gd name="connsiteX7" fmla="*/ 41418 w 42114"/>
                <a:gd name="connsiteY7" fmla="*/ 13392 h 41665"/>
                <a:gd name="connsiteX8" fmla="*/ 42036 w 42114"/>
                <a:gd name="connsiteY8" fmla="*/ 8876 h 41665"/>
                <a:gd name="connsiteX9" fmla="*/ 35448 w 42114"/>
                <a:gd name="connsiteY9" fmla="*/ 75 h 41665"/>
                <a:gd name="connsiteX10" fmla="*/ 26648 w 42114"/>
                <a:gd name="connsiteY10" fmla="*/ 6679 h 41665"/>
                <a:gd name="connsiteX11" fmla="*/ 26013 w 42114"/>
                <a:gd name="connsiteY11" fmla="*/ 11350 h 41665"/>
                <a:gd name="connsiteX12" fmla="*/ 24250 w 42114"/>
                <a:gd name="connsiteY12" fmla="*/ 22626 h 41665"/>
                <a:gd name="connsiteX13" fmla="*/ 11862 w 42114"/>
                <a:gd name="connsiteY13" fmla="*/ 14104 h 41665"/>
                <a:gd name="connsiteX14" fmla="*/ 1159 w 42114"/>
                <a:gd name="connsiteY14" fmla="*/ 16640 h 41665"/>
                <a:gd name="connsiteX15" fmla="*/ 3695 w 42114"/>
                <a:gd name="connsiteY15" fmla="*/ 27343 h 4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14" h="41665">
                  <a:moveTo>
                    <a:pt x="3695" y="27359"/>
                  </a:moveTo>
                  <a:cubicBezTo>
                    <a:pt x="7175" y="29493"/>
                    <a:pt x="10903" y="31891"/>
                    <a:pt x="14661" y="34891"/>
                  </a:cubicBezTo>
                  <a:cubicBezTo>
                    <a:pt x="14909" y="35092"/>
                    <a:pt x="15202" y="35355"/>
                    <a:pt x="15527" y="35649"/>
                  </a:cubicBezTo>
                  <a:cubicBezTo>
                    <a:pt x="18033" y="37877"/>
                    <a:pt x="22332" y="41666"/>
                    <a:pt x="27421" y="41666"/>
                  </a:cubicBezTo>
                  <a:cubicBezTo>
                    <a:pt x="28534" y="41666"/>
                    <a:pt x="29694" y="41480"/>
                    <a:pt x="30870" y="41063"/>
                  </a:cubicBezTo>
                  <a:cubicBezTo>
                    <a:pt x="36716" y="38990"/>
                    <a:pt x="37938" y="32865"/>
                    <a:pt x="38541" y="29926"/>
                  </a:cubicBezTo>
                  <a:cubicBezTo>
                    <a:pt x="38603" y="29617"/>
                    <a:pt x="38649" y="29354"/>
                    <a:pt x="38711" y="29122"/>
                  </a:cubicBezTo>
                  <a:cubicBezTo>
                    <a:pt x="40057" y="23771"/>
                    <a:pt x="40753" y="18496"/>
                    <a:pt x="41418" y="13392"/>
                  </a:cubicBezTo>
                  <a:cubicBezTo>
                    <a:pt x="41619" y="11892"/>
                    <a:pt x="41820" y="10391"/>
                    <a:pt x="42036" y="8876"/>
                  </a:cubicBezTo>
                  <a:cubicBezTo>
                    <a:pt x="42640" y="4622"/>
                    <a:pt x="39686" y="694"/>
                    <a:pt x="35448" y="75"/>
                  </a:cubicBezTo>
                  <a:cubicBezTo>
                    <a:pt x="31195" y="-513"/>
                    <a:pt x="27266" y="2426"/>
                    <a:pt x="26648" y="6679"/>
                  </a:cubicBezTo>
                  <a:cubicBezTo>
                    <a:pt x="26431" y="8241"/>
                    <a:pt x="26214" y="9804"/>
                    <a:pt x="26013" y="11350"/>
                  </a:cubicBezTo>
                  <a:cubicBezTo>
                    <a:pt x="25503" y="15248"/>
                    <a:pt x="25008" y="18991"/>
                    <a:pt x="24250" y="22626"/>
                  </a:cubicBezTo>
                  <a:cubicBezTo>
                    <a:pt x="19873" y="19146"/>
                    <a:pt x="15527" y="16377"/>
                    <a:pt x="11862" y="14104"/>
                  </a:cubicBezTo>
                  <a:cubicBezTo>
                    <a:pt x="8212" y="11845"/>
                    <a:pt x="3417" y="12990"/>
                    <a:pt x="1159" y="16640"/>
                  </a:cubicBezTo>
                  <a:cubicBezTo>
                    <a:pt x="-1099" y="20290"/>
                    <a:pt x="45" y="25085"/>
                    <a:pt x="3695" y="27343"/>
                  </a:cubicBezTo>
                  <a:close/>
                </a:path>
              </a:pathLst>
            </a:custGeom>
            <a:solidFill>
              <a:srgbClr val="435269"/>
            </a:solidFill>
            <a:ln w="1545" cap="flat">
              <a:noFill/>
              <a:prstDash val="solid"/>
              <a:miter/>
            </a:ln>
          </p:spPr>
          <p:txBody>
            <a:bodyPr rtlCol="0" anchor="ctr"/>
            <a:lstStyle/>
            <a:p>
              <a:endParaRPr lang="aa-ET"/>
            </a:p>
          </p:txBody>
        </p:sp>
        <p:sp>
          <p:nvSpPr>
            <p:cNvPr id="81" name="Freeform 80">
              <a:extLst>
                <a:ext uri="{FF2B5EF4-FFF2-40B4-BE49-F238E27FC236}">
                  <a16:creationId xmlns:a16="http://schemas.microsoft.com/office/drawing/2014/main" id="{A297E260-C75F-FC8B-067E-6EF333A5E155}"/>
                </a:ext>
              </a:extLst>
            </p:cNvPr>
            <p:cNvSpPr/>
            <p:nvPr/>
          </p:nvSpPr>
          <p:spPr>
            <a:xfrm>
              <a:off x="2574652" y="5008799"/>
              <a:ext cx="47620" cy="44978"/>
            </a:xfrm>
            <a:custGeom>
              <a:avLst/>
              <a:gdLst>
                <a:gd name="connsiteX0" fmla="*/ 17121 w 47620"/>
                <a:gd name="connsiteY0" fmla="*/ 38173 h 44978"/>
                <a:gd name="connsiteX1" fmla="*/ 30375 w 47620"/>
                <a:gd name="connsiteY1" fmla="*/ 44979 h 44978"/>
                <a:gd name="connsiteX2" fmla="*/ 30437 w 47620"/>
                <a:gd name="connsiteY2" fmla="*/ 44979 h 44978"/>
                <a:gd name="connsiteX3" fmla="*/ 47620 w 47620"/>
                <a:gd name="connsiteY3" fmla="*/ 7780 h 44978"/>
                <a:gd name="connsiteX4" fmla="*/ 39841 w 47620"/>
                <a:gd name="connsiteY4" fmla="*/ 0 h 44978"/>
                <a:gd name="connsiteX5" fmla="*/ 32061 w 47620"/>
                <a:gd name="connsiteY5" fmla="*/ 7780 h 44978"/>
                <a:gd name="connsiteX6" fmla="*/ 28813 w 47620"/>
                <a:gd name="connsiteY6" fmla="*/ 27547 h 44978"/>
                <a:gd name="connsiteX7" fmla="*/ 26602 w 47620"/>
                <a:gd name="connsiteY7" fmla="*/ 25861 h 44978"/>
                <a:gd name="connsiteX8" fmla="*/ 24406 w 47620"/>
                <a:gd name="connsiteY8" fmla="*/ 24206 h 44978"/>
                <a:gd name="connsiteX9" fmla="*/ 18590 w 47620"/>
                <a:gd name="connsiteY9" fmla="*/ 19520 h 44978"/>
                <a:gd name="connsiteX10" fmla="*/ 12295 w 47620"/>
                <a:gd name="connsiteY10" fmla="*/ 14415 h 44978"/>
                <a:gd name="connsiteX11" fmla="*/ 1454 w 47620"/>
                <a:gd name="connsiteY11" fmla="*/ 16210 h 44978"/>
                <a:gd name="connsiteX12" fmla="*/ 3248 w 47620"/>
                <a:gd name="connsiteY12" fmla="*/ 27052 h 44978"/>
                <a:gd name="connsiteX13" fmla="*/ 8460 w 47620"/>
                <a:gd name="connsiteY13" fmla="*/ 31305 h 44978"/>
                <a:gd name="connsiteX14" fmla="*/ 15590 w 47620"/>
                <a:gd name="connsiteY14" fmla="*/ 36997 h 44978"/>
                <a:gd name="connsiteX15" fmla="*/ 17121 w 47620"/>
                <a:gd name="connsiteY15" fmla="*/ 38157 h 4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20" h="44978">
                  <a:moveTo>
                    <a:pt x="17121" y="38173"/>
                  </a:moveTo>
                  <a:cubicBezTo>
                    <a:pt x="22441" y="42287"/>
                    <a:pt x="26246" y="44979"/>
                    <a:pt x="30375" y="44979"/>
                  </a:cubicBezTo>
                  <a:lnTo>
                    <a:pt x="30437" y="44979"/>
                  </a:lnTo>
                  <a:cubicBezTo>
                    <a:pt x="47435" y="44870"/>
                    <a:pt x="47620" y="8151"/>
                    <a:pt x="47620" y="7780"/>
                  </a:cubicBezTo>
                  <a:cubicBezTo>
                    <a:pt x="47620" y="3480"/>
                    <a:pt x="44140" y="0"/>
                    <a:pt x="39841" y="0"/>
                  </a:cubicBezTo>
                  <a:cubicBezTo>
                    <a:pt x="35541" y="0"/>
                    <a:pt x="32061" y="3480"/>
                    <a:pt x="32061" y="7780"/>
                  </a:cubicBezTo>
                  <a:cubicBezTo>
                    <a:pt x="32061" y="12080"/>
                    <a:pt x="30623" y="22195"/>
                    <a:pt x="28813" y="27547"/>
                  </a:cubicBezTo>
                  <a:cubicBezTo>
                    <a:pt x="27932" y="26882"/>
                    <a:pt x="27097" y="26248"/>
                    <a:pt x="26602" y="25861"/>
                  </a:cubicBezTo>
                  <a:cubicBezTo>
                    <a:pt x="25689" y="25150"/>
                    <a:pt x="24916" y="24562"/>
                    <a:pt x="24406" y="24206"/>
                  </a:cubicBezTo>
                  <a:cubicBezTo>
                    <a:pt x="22612" y="22969"/>
                    <a:pt x="20663" y="21298"/>
                    <a:pt x="18590" y="19520"/>
                  </a:cubicBezTo>
                  <a:cubicBezTo>
                    <a:pt x="16549" y="17772"/>
                    <a:pt x="14445" y="15962"/>
                    <a:pt x="12295" y="14415"/>
                  </a:cubicBezTo>
                  <a:cubicBezTo>
                    <a:pt x="8800" y="11910"/>
                    <a:pt x="3944" y="12729"/>
                    <a:pt x="1454" y="16210"/>
                  </a:cubicBezTo>
                  <a:cubicBezTo>
                    <a:pt x="-1052" y="19705"/>
                    <a:pt x="-232" y="24562"/>
                    <a:pt x="3248" y="27052"/>
                  </a:cubicBezTo>
                  <a:cubicBezTo>
                    <a:pt x="4841" y="28197"/>
                    <a:pt x="6604" y="29712"/>
                    <a:pt x="8460" y="31305"/>
                  </a:cubicBezTo>
                  <a:cubicBezTo>
                    <a:pt x="10749" y="33270"/>
                    <a:pt x="13100" y="35296"/>
                    <a:pt x="15590" y="36997"/>
                  </a:cubicBezTo>
                  <a:cubicBezTo>
                    <a:pt x="15946" y="37245"/>
                    <a:pt x="16471" y="37662"/>
                    <a:pt x="17121" y="38157"/>
                  </a:cubicBezTo>
                  <a:close/>
                </a:path>
              </a:pathLst>
            </a:custGeom>
            <a:solidFill>
              <a:srgbClr val="435269"/>
            </a:solidFill>
            <a:ln w="1545" cap="flat">
              <a:noFill/>
              <a:prstDash val="solid"/>
              <a:miter/>
            </a:ln>
          </p:spPr>
          <p:txBody>
            <a:bodyPr rtlCol="0" anchor="ctr"/>
            <a:lstStyle/>
            <a:p>
              <a:endParaRPr lang="aa-ET"/>
            </a:p>
          </p:txBody>
        </p:sp>
        <p:sp>
          <p:nvSpPr>
            <p:cNvPr id="82" name="Freeform 81">
              <a:extLst>
                <a:ext uri="{FF2B5EF4-FFF2-40B4-BE49-F238E27FC236}">
                  <a16:creationId xmlns:a16="http://schemas.microsoft.com/office/drawing/2014/main" id="{365AA780-9DF3-10CE-F36C-1F5C4027AE27}"/>
                </a:ext>
              </a:extLst>
            </p:cNvPr>
            <p:cNvSpPr/>
            <p:nvPr/>
          </p:nvSpPr>
          <p:spPr>
            <a:xfrm>
              <a:off x="2589568" y="5054419"/>
              <a:ext cx="49911" cy="48699"/>
            </a:xfrm>
            <a:custGeom>
              <a:avLst/>
              <a:gdLst>
                <a:gd name="connsiteX0" fmla="*/ 43237 w 49911"/>
                <a:gd name="connsiteY0" fmla="*/ 86 h 48699"/>
                <a:gd name="connsiteX1" fmla="*/ 34421 w 49911"/>
                <a:gd name="connsiteY1" fmla="*/ 6644 h 48699"/>
                <a:gd name="connsiteX2" fmla="*/ 33803 w 49911"/>
                <a:gd name="connsiteY2" fmla="*/ 11516 h 48699"/>
                <a:gd name="connsiteX3" fmla="*/ 30880 w 49911"/>
                <a:gd name="connsiteY3" fmla="*/ 29999 h 48699"/>
                <a:gd name="connsiteX4" fmla="*/ 20610 w 49911"/>
                <a:gd name="connsiteY4" fmla="*/ 22421 h 48699"/>
                <a:gd name="connsiteX5" fmla="*/ 11918 w 49911"/>
                <a:gd name="connsiteY5" fmla="*/ 16110 h 48699"/>
                <a:gd name="connsiteX6" fmla="*/ 1200 w 49911"/>
                <a:gd name="connsiteY6" fmla="*/ 18538 h 48699"/>
                <a:gd name="connsiteX7" fmla="*/ 3628 w 49911"/>
                <a:gd name="connsiteY7" fmla="*/ 29257 h 48699"/>
                <a:gd name="connsiteX8" fmla="*/ 11299 w 49911"/>
                <a:gd name="connsiteY8" fmla="*/ 34872 h 48699"/>
                <a:gd name="connsiteX9" fmla="*/ 33911 w 49911"/>
                <a:gd name="connsiteY9" fmla="*/ 48699 h 48699"/>
                <a:gd name="connsiteX10" fmla="*/ 37824 w 49911"/>
                <a:gd name="connsiteY10" fmla="*/ 47524 h 48699"/>
                <a:gd name="connsiteX11" fmla="*/ 49269 w 49911"/>
                <a:gd name="connsiteY11" fmla="*/ 13341 h 48699"/>
                <a:gd name="connsiteX12" fmla="*/ 49826 w 49911"/>
                <a:gd name="connsiteY12" fmla="*/ 8918 h 48699"/>
                <a:gd name="connsiteX13" fmla="*/ 43268 w 49911"/>
                <a:gd name="connsiteY13" fmla="*/ 86 h 4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911" h="48699">
                  <a:moveTo>
                    <a:pt x="43237" y="86"/>
                  </a:moveTo>
                  <a:cubicBezTo>
                    <a:pt x="38984" y="-548"/>
                    <a:pt x="35040" y="2391"/>
                    <a:pt x="34421" y="6644"/>
                  </a:cubicBezTo>
                  <a:cubicBezTo>
                    <a:pt x="34236" y="7851"/>
                    <a:pt x="34035" y="9536"/>
                    <a:pt x="33803" y="11516"/>
                  </a:cubicBezTo>
                  <a:cubicBezTo>
                    <a:pt x="33370" y="15136"/>
                    <a:pt x="32318" y="24153"/>
                    <a:pt x="30880" y="29999"/>
                  </a:cubicBezTo>
                  <a:cubicBezTo>
                    <a:pt x="27492" y="27587"/>
                    <a:pt x="23348" y="24478"/>
                    <a:pt x="20610" y="22421"/>
                  </a:cubicBezTo>
                  <a:cubicBezTo>
                    <a:pt x="16248" y="19157"/>
                    <a:pt x="13496" y="17100"/>
                    <a:pt x="11918" y="16110"/>
                  </a:cubicBezTo>
                  <a:cubicBezTo>
                    <a:pt x="8283" y="13821"/>
                    <a:pt x="3489" y="14904"/>
                    <a:pt x="1200" y="18538"/>
                  </a:cubicBezTo>
                  <a:cubicBezTo>
                    <a:pt x="-1089" y="22173"/>
                    <a:pt x="-7" y="26968"/>
                    <a:pt x="3628" y="29257"/>
                  </a:cubicBezTo>
                  <a:cubicBezTo>
                    <a:pt x="4757" y="29968"/>
                    <a:pt x="8082" y="32459"/>
                    <a:pt x="11299" y="34872"/>
                  </a:cubicBezTo>
                  <a:cubicBezTo>
                    <a:pt x="24461" y="44740"/>
                    <a:pt x="29750" y="48699"/>
                    <a:pt x="33911" y="48699"/>
                  </a:cubicBezTo>
                  <a:cubicBezTo>
                    <a:pt x="35256" y="48699"/>
                    <a:pt x="36478" y="48282"/>
                    <a:pt x="37824" y="47524"/>
                  </a:cubicBezTo>
                  <a:cubicBezTo>
                    <a:pt x="44583" y="43672"/>
                    <a:pt x="46903" y="33433"/>
                    <a:pt x="49269" y="13341"/>
                  </a:cubicBezTo>
                  <a:cubicBezTo>
                    <a:pt x="49485" y="11547"/>
                    <a:pt x="49655" y="10016"/>
                    <a:pt x="49826" y="8918"/>
                  </a:cubicBezTo>
                  <a:cubicBezTo>
                    <a:pt x="50460" y="4664"/>
                    <a:pt x="47521" y="720"/>
                    <a:pt x="43268" y="86"/>
                  </a:cubicBezTo>
                  <a:close/>
                </a:path>
              </a:pathLst>
            </a:custGeom>
            <a:solidFill>
              <a:srgbClr val="435269"/>
            </a:solidFill>
            <a:ln w="1545" cap="flat">
              <a:noFill/>
              <a:prstDash val="solid"/>
              <a:miter/>
            </a:ln>
          </p:spPr>
          <p:txBody>
            <a:bodyPr rtlCol="0" anchor="ctr"/>
            <a:lstStyle/>
            <a:p>
              <a:endParaRPr lang="aa-ET"/>
            </a:p>
          </p:txBody>
        </p:sp>
        <p:sp>
          <p:nvSpPr>
            <p:cNvPr id="83" name="Freeform 82">
              <a:extLst>
                <a:ext uri="{FF2B5EF4-FFF2-40B4-BE49-F238E27FC236}">
                  <a16:creationId xmlns:a16="http://schemas.microsoft.com/office/drawing/2014/main" id="{7326692C-0CAB-53C0-B794-FDAE3AF5F4A6}"/>
                </a:ext>
              </a:extLst>
            </p:cNvPr>
            <p:cNvSpPr/>
            <p:nvPr/>
          </p:nvSpPr>
          <p:spPr>
            <a:xfrm>
              <a:off x="2632999" y="4906619"/>
              <a:ext cx="40501" cy="38223"/>
            </a:xfrm>
            <a:custGeom>
              <a:avLst/>
              <a:gdLst>
                <a:gd name="connsiteX0" fmla="*/ 23593 w 40501"/>
                <a:gd name="connsiteY0" fmla="*/ 38224 h 38223"/>
                <a:gd name="connsiteX1" fmla="*/ 23593 w 40501"/>
                <a:gd name="connsiteY1" fmla="*/ 38224 h 38223"/>
                <a:gd name="connsiteX2" fmla="*/ 32888 w 40501"/>
                <a:gd name="connsiteY2" fmla="*/ 34078 h 38223"/>
                <a:gd name="connsiteX3" fmla="*/ 40482 w 40501"/>
                <a:gd name="connsiteY3" fmla="*/ 7428 h 38223"/>
                <a:gd name="connsiteX4" fmla="*/ 32378 w 40501"/>
                <a:gd name="connsiteY4" fmla="*/ 4 h 38223"/>
                <a:gd name="connsiteX5" fmla="*/ 24954 w 40501"/>
                <a:gd name="connsiteY5" fmla="*/ 8109 h 38223"/>
                <a:gd name="connsiteX6" fmla="*/ 22325 w 40501"/>
                <a:gd name="connsiteY6" fmla="*/ 22339 h 38223"/>
                <a:gd name="connsiteX7" fmla="*/ 13679 w 40501"/>
                <a:gd name="connsiteY7" fmla="*/ 15023 h 38223"/>
                <a:gd name="connsiteX8" fmla="*/ 2714 w 40501"/>
                <a:gd name="connsiteY8" fmla="*/ 14188 h 38223"/>
                <a:gd name="connsiteX9" fmla="*/ 1878 w 40501"/>
                <a:gd name="connsiteY9" fmla="*/ 25138 h 38223"/>
                <a:gd name="connsiteX10" fmla="*/ 23593 w 40501"/>
                <a:gd name="connsiteY10" fmla="*/ 38224 h 3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01" h="38223">
                  <a:moveTo>
                    <a:pt x="23593" y="38224"/>
                  </a:moveTo>
                  <a:lnTo>
                    <a:pt x="23593" y="38224"/>
                  </a:lnTo>
                  <a:cubicBezTo>
                    <a:pt x="26021" y="38224"/>
                    <a:pt x="29610" y="37512"/>
                    <a:pt x="32888" y="34078"/>
                  </a:cubicBezTo>
                  <a:cubicBezTo>
                    <a:pt x="39848" y="26809"/>
                    <a:pt x="40652" y="11202"/>
                    <a:pt x="40482" y="7428"/>
                  </a:cubicBezTo>
                  <a:cubicBezTo>
                    <a:pt x="40297" y="3144"/>
                    <a:pt x="36724" y="-135"/>
                    <a:pt x="32378" y="4"/>
                  </a:cubicBezTo>
                  <a:cubicBezTo>
                    <a:pt x="28094" y="190"/>
                    <a:pt x="24769" y="3825"/>
                    <a:pt x="24954" y="8109"/>
                  </a:cubicBezTo>
                  <a:cubicBezTo>
                    <a:pt x="25124" y="12022"/>
                    <a:pt x="23825" y="19338"/>
                    <a:pt x="22325" y="22339"/>
                  </a:cubicBezTo>
                  <a:cubicBezTo>
                    <a:pt x="20500" y="21550"/>
                    <a:pt x="17360" y="19323"/>
                    <a:pt x="13679" y="15023"/>
                  </a:cubicBezTo>
                  <a:cubicBezTo>
                    <a:pt x="10880" y="11759"/>
                    <a:pt x="5977" y="11388"/>
                    <a:pt x="2714" y="14188"/>
                  </a:cubicBezTo>
                  <a:cubicBezTo>
                    <a:pt x="-550" y="16987"/>
                    <a:pt x="-921" y="21890"/>
                    <a:pt x="1878" y="25138"/>
                  </a:cubicBezTo>
                  <a:cubicBezTo>
                    <a:pt x="6998" y="31109"/>
                    <a:pt x="14917" y="38224"/>
                    <a:pt x="23593" y="38224"/>
                  </a:cubicBezTo>
                  <a:close/>
                </a:path>
              </a:pathLst>
            </a:custGeom>
            <a:solidFill>
              <a:srgbClr val="435269"/>
            </a:solidFill>
            <a:ln w="1545" cap="flat">
              <a:noFill/>
              <a:prstDash val="solid"/>
              <a:miter/>
            </a:ln>
          </p:spPr>
          <p:txBody>
            <a:bodyPr rtlCol="0" anchor="ctr"/>
            <a:lstStyle/>
            <a:p>
              <a:endParaRPr lang="aa-ET"/>
            </a:p>
          </p:txBody>
        </p:sp>
        <p:sp>
          <p:nvSpPr>
            <p:cNvPr id="84" name="Freeform 83">
              <a:extLst>
                <a:ext uri="{FF2B5EF4-FFF2-40B4-BE49-F238E27FC236}">
                  <a16:creationId xmlns:a16="http://schemas.microsoft.com/office/drawing/2014/main" id="{EEA1D156-A93C-7544-3061-347BA3230744}"/>
                </a:ext>
              </a:extLst>
            </p:cNvPr>
            <p:cNvSpPr/>
            <p:nvPr/>
          </p:nvSpPr>
          <p:spPr>
            <a:xfrm>
              <a:off x="2650583" y="4959631"/>
              <a:ext cx="43743" cy="46786"/>
            </a:xfrm>
            <a:custGeom>
              <a:avLst/>
              <a:gdLst>
                <a:gd name="connsiteX0" fmla="*/ 25002 w 43743"/>
                <a:gd name="connsiteY0" fmla="*/ 46771 h 46786"/>
                <a:gd name="connsiteX1" fmla="*/ 39246 w 43743"/>
                <a:gd name="connsiteY1" fmla="*/ 33887 h 46786"/>
                <a:gd name="connsiteX2" fmla="*/ 43716 w 43743"/>
                <a:gd name="connsiteY2" fmla="*/ 7546 h 46786"/>
                <a:gd name="connsiteX3" fmla="*/ 35705 w 43743"/>
                <a:gd name="connsiteY3" fmla="*/ 14 h 46786"/>
                <a:gd name="connsiteX4" fmla="*/ 28188 w 43743"/>
                <a:gd name="connsiteY4" fmla="*/ 8026 h 46786"/>
                <a:gd name="connsiteX5" fmla="*/ 24507 w 43743"/>
                <a:gd name="connsiteY5" fmla="*/ 28969 h 46786"/>
                <a:gd name="connsiteX6" fmla="*/ 23811 w 43743"/>
                <a:gd name="connsiteY6" fmla="*/ 30979 h 46786"/>
                <a:gd name="connsiteX7" fmla="*/ 15629 w 43743"/>
                <a:gd name="connsiteY7" fmla="*/ 24591 h 46786"/>
                <a:gd name="connsiteX8" fmla="*/ 12985 w 43743"/>
                <a:gd name="connsiteY8" fmla="*/ 22101 h 46786"/>
                <a:gd name="connsiteX9" fmla="*/ 2004 w 43743"/>
                <a:gd name="connsiteY9" fmla="*/ 22673 h 46786"/>
                <a:gd name="connsiteX10" fmla="*/ 2576 w 43743"/>
                <a:gd name="connsiteY10" fmla="*/ 33655 h 46786"/>
                <a:gd name="connsiteX11" fmla="*/ 4865 w 43743"/>
                <a:gd name="connsiteY11" fmla="*/ 35820 h 46786"/>
                <a:gd name="connsiteX12" fmla="*/ 23378 w 43743"/>
                <a:gd name="connsiteY12" fmla="*/ 46709 h 46786"/>
                <a:gd name="connsiteX13" fmla="*/ 25017 w 43743"/>
                <a:gd name="connsiteY13" fmla="*/ 46787 h 4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43" h="46786">
                  <a:moveTo>
                    <a:pt x="25002" y="46771"/>
                  </a:moveTo>
                  <a:cubicBezTo>
                    <a:pt x="34947" y="46771"/>
                    <a:pt x="37823" y="38156"/>
                    <a:pt x="39246" y="33887"/>
                  </a:cubicBezTo>
                  <a:cubicBezTo>
                    <a:pt x="42556" y="24003"/>
                    <a:pt x="43964" y="15636"/>
                    <a:pt x="43716" y="7546"/>
                  </a:cubicBezTo>
                  <a:cubicBezTo>
                    <a:pt x="43577" y="3247"/>
                    <a:pt x="40020" y="-249"/>
                    <a:pt x="35705" y="14"/>
                  </a:cubicBezTo>
                  <a:cubicBezTo>
                    <a:pt x="31420" y="153"/>
                    <a:pt x="28049" y="3742"/>
                    <a:pt x="28188" y="8026"/>
                  </a:cubicBezTo>
                  <a:cubicBezTo>
                    <a:pt x="28389" y="14306"/>
                    <a:pt x="27260" y="20740"/>
                    <a:pt x="24507" y="28969"/>
                  </a:cubicBezTo>
                  <a:cubicBezTo>
                    <a:pt x="24290" y="29587"/>
                    <a:pt x="24043" y="30345"/>
                    <a:pt x="23811" y="30979"/>
                  </a:cubicBezTo>
                  <a:cubicBezTo>
                    <a:pt x="21352" y="30082"/>
                    <a:pt x="17965" y="26834"/>
                    <a:pt x="15629" y="24591"/>
                  </a:cubicBezTo>
                  <a:cubicBezTo>
                    <a:pt x="14717" y="23710"/>
                    <a:pt x="13820" y="22859"/>
                    <a:pt x="12985" y="22101"/>
                  </a:cubicBezTo>
                  <a:cubicBezTo>
                    <a:pt x="9799" y="19224"/>
                    <a:pt x="4880" y="19472"/>
                    <a:pt x="2004" y="22673"/>
                  </a:cubicBezTo>
                  <a:cubicBezTo>
                    <a:pt x="-873" y="25860"/>
                    <a:pt x="-626" y="30778"/>
                    <a:pt x="2576" y="33655"/>
                  </a:cubicBezTo>
                  <a:cubicBezTo>
                    <a:pt x="3303" y="34320"/>
                    <a:pt x="4076" y="35047"/>
                    <a:pt x="4865" y="35820"/>
                  </a:cubicBezTo>
                  <a:cubicBezTo>
                    <a:pt x="9335" y="40120"/>
                    <a:pt x="15475" y="45998"/>
                    <a:pt x="23378" y="46709"/>
                  </a:cubicBezTo>
                  <a:cubicBezTo>
                    <a:pt x="23950" y="46756"/>
                    <a:pt x="24492" y="46787"/>
                    <a:pt x="25017" y="46787"/>
                  </a:cubicBezTo>
                  <a:close/>
                </a:path>
              </a:pathLst>
            </a:custGeom>
            <a:solidFill>
              <a:srgbClr val="435269"/>
            </a:solidFill>
            <a:ln w="1545" cap="flat">
              <a:noFill/>
              <a:prstDash val="solid"/>
              <a:miter/>
            </a:ln>
          </p:spPr>
          <p:txBody>
            <a:bodyPr rtlCol="0" anchor="ctr"/>
            <a:lstStyle/>
            <a:p>
              <a:endParaRPr lang="aa-ET"/>
            </a:p>
          </p:txBody>
        </p:sp>
        <p:sp>
          <p:nvSpPr>
            <p:cNvPr id="85" name="Freeform 84">
              <a:extLst>
                <a:ext uri="{FF2B5EF4-FFF2-40B4-BE49-F238E27FC236}">
                  <a16:creationId xmlns:a16="http://schemas.microsoft.com/office/drawing/2014/main" id="{07F77233-2064-38BB-2ED3-740BC4526DA3}"/>
                </a:ext>
              </a:extLst>
            </p:cNvPr>
            <p:cNvSpPr/>
            <p:nvPr/>
          </p:nvSpPr>
          <p:spPr>
            <a:xfrm>
              <a:off x="2667754" y="5012759"/>
              <a:ext cx="44037" cy="44189"/>
            </a:xfrm>
            <a:custGeom>
              <a:avLst/>
              <a:gdLst>
                <a:gd name="connsiteX0" fmla="*/ 31463 w 44037"/>
                <a:gd name="connsiteY0" fmla="*/ 43911 h 44189"/>
                <a:gd name="connsiteX1" fmla="*/ 41733 w 44037"/>
                <a:gd name="connsiteY1" fmla="*/ 25675 h 44189"/>
                <a:gd name="connsiteX2" fmla="*/ 44038 w 44037"/>
                <a:gd name="connsiteY2" fmla="*/ 7780 h 44189"/>
                <a:gd name="connsiteX3" fmla="*/ 36258 w 44037"/>
                <a:gd name="connsiteY3" fmla="*/ 0 h 44189"/>
                <a:gd name="connsiteX4" fmla="*/ 36258 w 44037"/>
                <a:gd name="connsiteY4" fmla="*/ 0 h 44189"/>
                <a:gd name="connsiteX5" fmla="*/ 28494 w 44037"/>
                <a:gd name="connsiteY5" fmla="*/ 7780 h 44189"/>
                <a:gd name="connsiteX6" fmla="*/ 25958 w 44037"/>
                <a:gd name="connsiteY6" fmla="*/ 25134 h 44189"/>
                <a:gd name="connsiteX7" fmla="*/ 13631 w 44037"/>
                <a:gd name="connsiteY7" fmla="*/ 12389 h 44189"/>
                <a:gd name="connsiteX8" fmla="*/ 2665 w 44037"/>
                <a:gd name="connsiteY8" fmla="*/ 11616 h 44189"/>
                <a:gd name="connsiteX9" fmla="*/ 1907 w 44037"/>
                <a:gd name="connsiteY9" fmla="*/ 22582 h 44189"/>
                <a:gd name="connsiteX10" fmla="*/ 29113 w 44037"/>
                <a:gd name="connsiteY10" fmla="*/ 44190 h 44189"/>
                <a:gd name="connsiteX11" fmla="*/ 31479 w 44037"/>
                <a:gd name="connsiteY11" fmla="*/ 43880 h 4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7" h="44189">
                  <a:moveTo>
                    <a:pt x="31463" y="43911"/>
                  </a:moveTo>
                  <a:cubicBezTo>
                    <a:pt x="37310" y="42674"/>
                    <a:pt x="39506" y="36796"/>
                    <a:pt x="41733" y="25675"/>
                  </a:cubicBezTo>
                  <a:cubicBezTo>
                    <a:pt x="43094" y="18870"/>
                    <a:pt x="44038" y="11507"/>
                    <a:pt x="44038" y="7780"/>
                  </a:cubicBezTo>
                  <a:cubicBezTo>
                    <a:pt x="44038" y="3480"/>
                    <a:pt x="40558" y="0"/>
                    <a:pt x="36258" y="0"/>
                  </a:cubicBezTo>
                  <a:lnTo>
                    <a:pt x="36258" y="0"/>
                  </a:lnTo>
                  <a:cubicBezTo>
                    <a:pt x="31958" y="0"/>
                    <a:pt x="28479" y="3480"/>
                    <a:pt x="28494" y="7780"/>
                  </a:cubicBezTo>
                  <a:cubicBezTo>
                    <a:pt x="28494" y="11074"/>
                    <a:pt x="27257" y="19226"/>
                    <a:pt x="25958" y="25134"/>
                  </a:cubicBezTo>
                  <a:cubicBezTo>
                    <a:pt x="22709" y="22226"/>
                    <a:pt x="18317" y="17787"/>
                    <a:pt x="13631" y="12389"/>
                  </a:cubicBezTo>
                  <a:cubicBezTo>
                    <a:pt x="10816" y="9156"/>
                    <a:pt x="5898" y="8801"/>
                    <a:pt x="2665" y="11616"/>
                  </a:cubicBezTo>
                  <a:cubicBezTo>
                    <a:pt x="-567" y="14431"/>
                    <a:pt x="-907" y="19349"/>
                    <a:pt x="1907" y="22582"/>
                  </a:cubicBezTo>
                  <a:cubicBezTo>
                    <a:pt x="18240" y="41359"/>
                    <a:pt x="25200" y="44190"/>
                    <a:pt x="29113" y="44190"/>
                  </a:cubicBezTo>
                  <a:cubicBezTo>
                    <a:pt x="30056" y="44190"/>
                    <a:pt x="30814" y="44035"/>
                    <a:pt x="31479" y="43880"/>
                  </a:cubicBezTo>
                  <a:close/>
                </a:path>
              </a:pathLst>
            </a:custGeom>
            <a:solidFill>
              <a:srgbClr val="435269"/>
            </a:solidFill>
            <a:ln w="1545" cap="flat">
              <a:noFill/>
              <a:prstDash val="solid"/>
              <a:miter/>
            </a:ln>
          </p:spPr>
          <p:txBody>
            <a:bodyPr rtlCol="0" anchor="ctr"/>
            <a:lstStyle/>
            <a:p>
              <a:endParaRPr lang="aa-ET"/>
            </a:p>
          </p:txBody>
        </p:sp>
        <p:sp>
          <p:nvSpPr>
            <p:cNvPr id="86" name="Freeform 85">
              <a:extLst>
                <a:ext uri="{FF2B5EF4-FFF2-40B4-BE49-F238E27FC236}">
                  <a16:creationId xmlns:a16="http://schemas.microsoft.com/office/drawing/2014/main" id="{E0B672EA-A165-568E-946C-4605DCEC32FA}"/>
                </a:ext>
              </a:extLst>
            </p:cNvPr>
            <p:cNvSpPr/>
            <p:nvPr/>
          </p:nvSpPr>
          <p:spPr>
            <a:xfrm>
              <a:off x="2686502" y="5067975"/>
              <a:ext cx="47956" cy="52698"/>
            </a:xfrm>
            <a:custGeom>
              <a:avLst/>
              <a:gdLst>
                <a:gd name="connsiteX0" fmla="*/ 40956 w 47956"/>
                <a:gd name="connsiteY0" fmla="*/ 33 h 52698"/>
                <a:gd name="connsiteX1" fmla="*/ 32450 w 47956"/>
                <a:gd name="connsiteY1" fmla="*/ 6993 h 52698"/>
                <a:gd name="connsiteX2" fmla="*/ 31290 w 47956"/>
                <a:gd name="connsiteY2" fmla="*/ 25523 h 52698"/>
                <a:gd name="connsiteX3" fmla="*/ 30640 w 47956"/>
                <a:gd name="connsiteY3" fmla="*/ 36210 h 52698"/>
                <a:gd name="connsiteX4" fmla="*/ 18824 w 47956"/>
                <a:gd name="connsiteY4" fmla="*/ 24842 h 52698"/>
                <a:gd name="connsiteX5" fmla="*/ 12978 w 47956"/>
                <a:gd name="connsiteY5" fmla="*/ 18655 h 52698"/>
                <a:gd name="connsiteX6" fmla="*/ 1997 w 47956"/>
                <a:gd name="connsiteY6" fmla="*/ 19243 h 52698"/>
                <a:gd name="connsiteX7" fmla="*/ 2584 w 47956"/>
                <a:gd name="connsiteY7" fmla="*/ 30225 h 52698"/>
                <a:gd name="connsiteX8" fmla="*/ 7209 w 47956"/>
                <a:gd name="connsiteY8" fmla="*/ 35174 h 52698"/>
                <a:gd name="connsiteX9" fmla="*/ 33208 w 47956"/>
                <a:gd name="connsiteY9" fmla="*/ 52698 h 52698"/>
                <a:gd name="connsiteX10" fmla="*/ 35419 w 47956"/>
                <a:gd name="connsiteY10" fmla="*/ 52544 h 52698"/>
                <a:gd name="connsiteX11" fmla="*/ 46818 w 47956"/>
                <a:gd name="connsiteY11" fmla="*/ 26126 h 52698"/>
                <a:gd name="connsiteX12" fmla="*/ 47916 w 47956"/>
                <a:gd name="connsiteY12" fmla="*/ 8524 h 52698"/>
                <a:gd name="connsiteX13" fmla="*/ 40956 w 47956"/>
                <a:gd name="connsiteY13" fmla="*/ 17 h 5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56" h="52698">
                  <a:moveTo>
                    <a:pt x="40956" y="33"/>
                  </a:moveTo>
                  <a:cubicBezTo>
                    <a:pt x="36703" y="-354"/>
                    <a:pt x="32883" y="2724"/>
                    <a:pt x="32450" y="6993"/>
                  </a:cubicBezTo>
                  <a:cubicBezTo>
                    <a:pt x="31754" y="13938"/>
                    <a:pt x="31506" y="20094"/>
                    <a:pt x="31290" y="25523"/>
                  </a:cubicBezTo>
                  <a:cubicBezTo>
                    <a:pt x="31151" y="29126"/>
                    <a:pt x="30980" y="33349"/>
                    <a:pt x="30640" y="36210"/>
                  </a:cubicBezTo>
                  <a:cubicBezTo>
                    <a:pt x="26774" y="33782"/>
                    <a:pt x="21036" y="27317"/>
                    <a:pt x="18824" y="24842"/>
                  </a:cubicBezTo>
                  <a:cubicBezTo>
                    <a:pt x="16643" y="22383"/>
                    <a:pt x="14756" y="20264"/>
                    <a:pt x="12978" y="18655"/>
                  </a:cubicBezTo>
                  <a:cubicBezTo>
                    <a:pt x="9776" y="15778"/>
                    <a:pt x="4873" y="16041"/>
                    <a:pt x="1997" y="19243"/>
                  </a:cubicBezTo>
                  <a:cubicBezTo>
                    <a:pt x="-880" y="22429"/>
                    <a:pt x="-617" y="27348"/>
                    <a:pt x="2584" y="30225"/>
                  </a:cubicBezTo>
                  <a:cubicBezTo>
                    <a:pt x="3729" y="31246"/>
                    <a:pt x="5415" y="33148"/>
                    <a:pt x="7209" y="35174"/>
                  </a:cubicBezTo>
                  <a:cubicBezTo>
                    <a:pt x="13859" y="42645"/>
                    <a:pt x="22783" y="52698"/>
                    <a:pt x="33208" y="52698"/>
                  </a:cubicBezTo>
                  <a:cubicBezTo>
                    <a:pt x="33934" y="52698"/>
                    <a:pt x="34677" y="52652"/>
                    <a:pt x="35419" y="52544"/>
                  </a:cubicBezTo>
                  <a:cubicBezTo>
                    <a:pt x="45828" y="51090"/>
                    <a:pt x="46277" y="40077"/>
                    <a:pt x="46818" y="26126"/>
                  </a:cubicBezTo>
                  <a:cubicBezTo>
                    <a:pt x="47034" y="20913"/>
                    <a:pt x="47266" y="14990"/>
                    <a:pt x="47916" y="8524"/>
                  </a:cubicBezTo>
                  <a:cubicBezTo>
                    <a:pt x="48349" y="4255"/>
                    <a:pt x="45225" y="435"/>
                    <a:pt x="40956" y="17"/>
                  </a:cubicBezTo>
                  <a:close/>
                </a:path>
              </a:pathLst>
            </a:custGeom>
            <a:solidFill>
              <a:srgbClr val="435269"/>
            </a:solidFill>
            <a:ln w="1545" cap="flat">
              <a:noFill/>
              <a:prstDash val="solid"/>
              <a:miter/>
            </a:ln>
          </p:spPr>
          <p:txBody>
            <a:bodyPr rtlCol="0" anchor="ctr"/>
            <a:lstStyle/>
            <a:p>
              <a:endParaRPr lang="aa-ET"/>
            </a:p>
          </p:txBody>
        </p:sp>
        <p:sp>
          <p:nvSpPr>
            <p:cNvPr id="87" name="Freeform 86">
              <a:extLst>
                <a:ext uri="{FF2B5EF4-FFF2-40B4-BE49-F238E27FC236}">
                  <a16:creationId xmlns:a16="http://schemas.microsoft.com/office/drawing/2014/main" id="{74D5A6DF-0546-2CA9-7078-7C22C47E33F9}"/>
                </a:ext>
              </a:extLst>
            </p:cNvPr>
            <p:cNvSpPr/>
            <p:nvPr/>
          </p:nvSpPr>
          <p:spPr>
            <a:xfrm>
              <a:off x="2709581" y="4869027"/>
              <a:ext cx="49767" cy="56435"/>
            </a:xfrm>
            <a:custGeom>
              <a:avLst/>
              <a:gdLst>
                <a:gd name="connsiteX0" fmla="*/ 48856 w 49767"/>
                <a:gd name="connsiteY0" fmla="*/ 39715 h 56435"/>
                <a:gd name="connsiteX1" fmla="*/ 48160 w 49767"/>
                <a:gd name="connsiteY1" fmla="*/ 6523 h 56435"/>
                <a:gd name="connsiteX2" fmla="*/ 39236 w 49767"/>
                <a:gd name="connsiteY2" fmla="*/ 104 h 56435"/>
                <a:gd name="connsiteX3" fmla="*/ 32833 w 49767"/>
                <a:gd name="connsiteY3" fmla="*/ 9044 h 56435"/>
                <a:gd name="connsiteX4" fmla="*/ 33436 w 49767"/>
                <a:gd name="connsiteY4" fmla="*/ 37720 h 56435"/>
                <a:gd name="connsiteX5" fmla="*/ 30374 w 49767"/>
                <a:gd name="connsiteY5" fmla="*/ 40891 h 56435"/>
                <a:gd name="connsiteX6" fmla="*/ 14490 w 49767"/>
                <a:gd name="connsiteY6" fmla="*/ 29105 h 56435"/>
                <a:gd name="connsiteX7" fmla="*/ 13315 w 49767"/>
                <a:gd name="connsiteY7" fmla="*/ 27914 h 56435"/>
                <a:gd name="connsiteX8" fmla="*/ 2318 w 49767"/>
                <a:gd name="connsiteY8" fmla="*/ 27836 h 56435"/>
                <a:gd name="connsiteX9" fmla="*/ 2241 w 49767"/>
                <a:gd name="connsiteY9" fmla="*/ 38833 h 56435"/>
                <a:gd name="connsiteX10" fmla="*/ 3354 w 49767"/>
                <a:gd name="connsiteY10" fmla="*/ 39978 h 56435"/>
                <a:gd name="connsiteX11" fmla="*/ 30080 w 49767"/>
                <a:gd name="connsiteY11" fmla="*/ 56435 h 56435"/>
                <a:gd name="connsiteX12" fmla="*/ 30436 w 49767"/>
                <a:gd name="connsiteY12" fmla="*/ 56435 h 56435"/>
                <a:gd name="connsiteX13" fmla="*/ 48856 w 49767"/>
                <a:gd name="connsiteY13" fmla="*/ 39715 h 5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67" h="56435">
                  <a:moveTo>
                    <a:pt x="48856" y="39715"/>
                  </a:moveTo>
                  <a:cubicBezTo>
                    <a:pt x="50264" y="28795"/>
                    <a:pt x="50047" y="17937"/>
                    <a:pt x="48160" y="6523"/>
                  </a:cubicBezTo>
                  <a:cubicBezTo>
                    <a:pt x="47464" y="2285"/>
                    <a:pt x="43458" y="-592"/>
                    <a:pt x="39236" y="104"/>
                  </a:cubicBezTo>
                  <a:cubicBezTo>
                    <a:pt x="34998" y="800"/>
                    <a:pt x="32137" y="4790"/>
                    <a:pt x="32833" y="9044"/>
                  </a:cubicBezTo>
                  <a:cubicBezTo>
                    <a:pt x="34457" y="18943"/>
                    <a:pt x="34658" y="28331"/>
                    <a:pt x="33436" y="37720"/>
                  </a:cubicBezTo>
                  <a:cubicBezTo>
                    <a:pt x="33235" y="39267"/>
                    <a:pt x="32400" y="40999"/>
                    <a:pt x="30374" y="40891"/>
                  </a:cubicBezTo>
                  <a:cubicBezTo>
                    <a:pt x="25904" y="40813"/>
                    <a:pt x="17908" y="32616"/>
                    <a:pt x="14490" y="29105"/>
                  </a:cubicBezTo>
                  <a:lnTo>
                    <a:pt x="13315" y="27914"/>
                  </a:lnTo>
                  <a:cubicBezTo>
                    <a:pt x="10299" y="24851"/>
                    <a:pt x="5381" y="24820"/>
                    <a:pt x="2318" y="27836"/>
                  </a:cubicBezTo>
                  <a:cubicBezTo>
                    <a:pt x="-744" y="30853"/>
                    <a:pt x="-775" y="35771"/>
                    <a:pt x="2241" y="38833"/>
                  </a:cubicBezTo>
                  <a:lnTo>
                    <a:pt x="3354" y="39978"/>
                  </a:lnTo>
                  <a:cubicBezTo>
                    <a:pt x="9680" y="46459"/>
                    <a:pt x="19238" y="56249"/>
                    <a:pt x="30080" y="56435"/>
                  </a:cubicBezTo>
                  <a:cubicBezTo>
                    <a:pt x="30204" y="56435"/>
                    <a:pt x="30312" y="56435"/>
                    <a:pt x="30436" y="56435"/>
                  </a:cubicBezTo>
                  <a:cubicBezTo>
                    <a:pt x="39886" y="56435"/>
                    <a:pt x="47603" y="49459"/>
                    <a:pt x="48856" y="39715"/>
                  </a:cubicBezTo>
                  <a:close/>
                </a:path>
              </a:pathLst>
            </a:custGeom>
            <a:solidFill>
              <a:srgbClr val="435269"/>
            </a:solidFill>
            <a:ln w="1545" cap="flat">
              <a:noFill/>
              <a:prstDash val="solid"/>
              <a:miter/>
            </a:ln>
          </p:spPr>
          <p:txBody>
            <a:bodyPr rtlCol="0" anchor="ctr"/>
            <a:lstStyle/>
            <a:p>
              <a:endParaRPr lang="aa-ET"/>
            </a:p>
          </p:txBody>
        </p:sp>
        <p:sp>
          <p:nvSpPr>
            <p:cNvPr id="88" name="Freeform 87">
              <a:extLst>
                <a:ext uri="{FF2B5EF4-FFF2-40B4-BE49-F238E27FC236}">
                  <a16:creationId xmlns:a16="http://schemas.microsoft.com/office/drawing/2014/main" id="{5B73DE23-BC1C-C6AA-B977-38EDDAB6EBEB}"/>
                </a:ext>
              </a:extLst>
            </p:cNvPr>
            <p:cNvSpPr/>
            <p:nvPr/>
          </p:nvSpPr>
          <p:spPr>
            <a:xfrm>
              <a:off x="2740914" y="4946157"/>
              <a:ext cx="48564" cy="53067"/>
            </a:xfrm>
            <a:custGeom>
              <a:avLst/>
              <a:gdLst>
                <a:gd name="connsiteX0" fmla="*/ 44326 w 48564"/>
                <a:gd name="connsiteY0" fmla="*/ 39410 h 53067"/>
                <a:gd name="connsiteX1" fmla="*/ 44543 w 48564"/>
                <a:gd name="connsiteY1" fmla="*/ 38003 h 53067"/>
                <a:gd name="connsiteX2" fmla="*/ 45548 w 48564"/>
                <a:gd name="connsiteY2" fmla="*/ 32388 h 53067"/>
                <a:gd name="connsiteX3" fmla="*/ 48564 w 48564"/>
                <a:gd name="connsiteY3" fmla="*/ 7765 h 53067"/>
                <a:gd name="connsiteX4" fmla="*/ 40785 w 48564"/>
                <a:gd name="connsiteY4" fmla="*/ 0 h 53067"/>
                <a:gd name="connsiteX5" fmla="*/ 40785 w 48564"/>
                <a:gd name="connsiteY5" fmla="*/ 0 h 53067"/>
                <a:gd name="connsiteX6" fmla="*/ 33021 w 48564"/>
                <a:gd name="connsiteY6" fmla="*/ 7780 h 53067"/>
                <a:gd name="connsiteX7" fmla="*/ 30268 w 48564"/>
                <a:gd name="connsiteY7" fmla="*/ 29573 h 53067"/>
                <a:gd name="connsiteX8" fmla="*/ 29231 w 48564"/>
                <a:gd name="connsiteY8" fmla="*/ 35358 h 53067"/>
                <a:gd name="connsiteX9" fmla="*/ 29046 w 48564"/>
                <a:gd name="connsiteY9" fmla="*/ 36549 h 53067"/>
                <a:gd name="connsiteX10" fmla="*/ 23462 w 48564"/>
                <a:gd name="connsiteY10" fmla="*/ 32249 h 53067"/>
                <a:gd name="connsiteX11" fmla="*/ 20137 w 48564"/>
                <a:gd name="connsiteY11" fmla="*/ 29542 h 53067"/>
                <a:gd name="connsiteX12" fmla="*/ 13270 w 48564"/>
                <a:gd name="connsiteY12" fmla="*/ 23325 h 53067"/>
                <a:gd name="connsiteX13" fmla="*/ 2274 w 48564"/>
                <a:gd name="connsiteY13" fmla="*/ 23325 h 53067"/>
                <a:gd name="connsiteX14" fmla="*/ 2274 w 48564"/>
                <a:gd name="connsiteY14" fmla="*/ 34322 h 53067"/>
                <a:gd name="connsiteX15" fmla="*/ 10842 w 48564"/>
                <a:gd name="connsiteY15" fmla="*/ 42009 h 53067"/>
                <a:gd name="connsiteX16" fmla="*/ 13440 w 48564"/>
                <a:gd name="connsiteY16" fmla="*/ 44128 h 53067"/>
                <a:gd name="connsiteX17" fmla="*/ 31103 w 48564"/>
                <a:gd name="connsiteY17" fmla="*/ 53068 h 53067"/>
                <a:gd name="connsiteX18" fmla="*/ 32665 w 48564"/>
                <a:gd name="connsiteY18" fmla="*/ 52975 h 53067"/>
                <a:gd name="connsiteX19" fmla="*/ 44342 w 48564"/>
                <a:gd name="connsiteY19" fmla="*/ 39395 h 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64" h="53067">
                  <a:moveTo>
                    <a:pt x="44326" y="39410"/>
                  </a:moveTo>
                  <a:cubicBezTo>
                    <a:pt x="44388" y="38946"/>
                    <a:pt x="44450" y="38467"/>
                    <a:pt x="44543" y="38003"/>
                  </a:cubicBezTo>
                  <a:cubicBezTo>
                    <a:pt x="44852" y="36178"/>
                    <a:pt x="45193" y="34291"/>
                    <a:pt x="45548" y="32388"/>
                  </a:cubicBezTo>
                  <a:cubicBezTo>
                    <a:pt x="47033" y="24299"/>
                    <a:pt x="48564" y="15947"/>
                    <a:pt x="48564" y="7765"/>
                  </a:cubicBezTo>
                  <a:cubicBezTo>
                    <a:pt x="48564" y="3480"/>
                    <a:pt x="45084" y="0"/>
                    <a:pt x="40785" y="0"/>
                  </a:cubicBezTo>
                  <a:lnTo>
                    <a:pt x="40785" y="0"/>
                  </a:lnTo>
                  <a:cubicBezTo>
                    <a:pt x="36485" y="0"/>
                    <a:pt x="33005" y="3496"/>
                    <a:pt x="33021" y="7780"/>
                  </a:cubicBezTo>
                  <a:cubicBezTo>
                    <a:pt x="33021" y="14539"/>
                    <a:pt x="31613" y="22180"/>
                    <a:pt x="30268" y="29573"/>
                  </a:cubicBezTo>
                  <a:cubicBezTo>
                    <a:pt x="29896" y="31538"/>
                    <a:pt x="29556" y="33471"/>
                    <a:pt x="29231" y="35358"/>
                  </a:cubicBezTo>
                  <a:cubicBezTo>
                    <a:pt x="29169" y="35745"/>
                    <a:pt x="29108" y="36147"/>
                    <a:pt x="29046" y="36549"/>
                  </a:cubicBezTo>
                  <a:cubicBezTo>
                    <a:pt x="27128" y="35327"/>
                    <a:pt x="24715" y="33301"/>
                    <a:pt x="23462" y="32249"/>
                  </a:cubicBezTo>
                  <a:cubicBezTo>
                    <a:pt x="22256" y="31228"/>
                    <a:pt x="21127" y="30285"/>
                    <a:pt x="20137" y="29542"/>
                  </a:cubicBezTo>
                  <a:cubicBezTo>
                    <a:pt x="17755" y="27764"/>
                    <a:pt x="15621" y="25675"/>
                    <a:pt x="13270" y="23325"/>
                  </a:cubicBezTo>
                  <a:cubicBezTo>
                    <a:pt x="10239" y="20293"/>
                    <a:pt x="5320" y="20293"/>
                    <a:pt x="2274" y="23325"/>
                  </a:cubicBezTo>
                  <a:cubicBezTo>
                    <a:pt x="-758" y="26356"/>
                    <a:pt x="-758" y="31290"/>
                    <a:pt x="2274" y="34322"/>
                  </a:cubicBezTo>
                  <a:cubicBezTo>
                    <a:pt x="4965" y="37013"/>
                    <a:pt x="7640" y="39627"/>
                    <a:pt x="10842" y="42009"/>
                  </a:cubicBezTo>
                  <a:cubicBezTo>
                    <a:pt x="11615" y="42597"/>
                    <a:pt x="12497" y="43339"/>
                    <a:pt x="13440" y="44128"/>
                  </a:cubicBezTo>
                  <a:cubicBezTo>
                    <a:pt x="17972" y="47948"/>
                    <a:pt x="24050" y="53068"/>
                    <a:pt x="31103" y="53068"/>
                  </a:cubicBezTo>
                  <a:cubicBezTo>
                    <a:pt x="31613" y="53068"/>
                    <a:pt x="32139" y="53037"/>
                    <a:pt x="32665" y="52975"/>
                  </a:cubicBezTo>
                  <a:cubicBezTo>
                    <a:pt x="42625" y="51877"/>
                    <a:pt x="43878" y="42798"/>
                    <a:pt x="44342" y="39395"/>
                  </a:cubicBezTo>
                  <a:close/>
                </a:path>
              </a:pathLst>
            </a:custGeom>
            <a:solidFill>
              <a:srgbClr val="435269"/>
            </a:solidFill>
            <a:ln w="1545" cap="flat">
              <a:noFill/>
              <a:prstDash val="solid"/>
              <a:miter/>
            </a:ln>
          </p:spPr>
          <p:txBody>
            <a:bodyPr rtlCol="0" anchor="ctr"/>
            <a:lstStyle/>
            <a:p>
              <a:endParaRPr lang="aa-ET"/>
            </a:p>
          </p:txBody>
        </p:sp>
        <p:sp>
          <p:nvSpPr>
            <p:cNvPr id="89" name="Freeform 88">
              <a:extLst>
                <a:ext uri="{FF2B5EF4-FFF2-40B4-BE49-F238E27FC236}">
                  <a16:creationId xmlns:a16="http://schemas.microsoft.com/office/drawing/2014/main" id="{D32C6094-20BE-C4D7-B1A6-88AF8AAD0172}"/>
                </a:ext>
              </a:extLst>
            </p:cNvPr>
            <p:cNvSpPr/>
            <p:nvPr/>
          </p:nvSpPr>
          <p:spPr>
            <a:xfrm>
              <a:off x="2777170" y="5010453"/>
              <a:ext cx="48761" cy="48861"/>
            </a:xfrm>
            <a:custGeom>
              <a:avLst/>
              <a:gdLst>
                <a:gd name="connsiteX0" fmla="*/ 48747 w 48761"/>
                <a:gd name="connsiteY0" fmla="*/ 8261 h 48861"/>
                <a:gd name="connsiteX1" fmla="*/ 41477 w 48761"/>
                <a:gd name="connsiteY1" fmla="*/ 17 h 48861"/>
                <a:gd name="connsiteX2" fmla="*/ 33218 w 48761"/>
                <a:gd name="connsiteY2" fmla="*/ 7286 h 48861"/>
                <a:gd name="connsiteX3" fmla="*/ 28037 w 48761"/>
                <a:gd name="connsiteY3" fmla="*/ 32853 h 48861"/>
                <a:gd name="connsiteX4" fmla="*/ 17072 w 48761"/>
                <a:gd name="connsiteY4" fmla="*/ 22599 h 48861"/>
                <a:gd name="connsiteX5" fmla="*/ 12958 w 48761"/>
                <a:gd name="connsiteY5" fmla="*/ 18221 h 48861"/>
                <a:gd name="connsiteX6" fmla="*/ 1977 w 48761"/>
                <a:gd name="connsiteY6" fmla="*/ 18840 h 48861"/>
                <a:gd name="connsiteX7" fmla="*/ 2595 w 48761"/>
                <a:gd name="connsiteY7" fmla="*/ 29822 h 48861"/>
                <a:gd name="connsiteX8" fmla="*/ 5395 w 48761"/>
                <a:gd name="connsiteY8" fmla="*/ 32884 h 48861"/>
                <a:gd name="connsiteX9" fmla="*/ 29537 w 48761"/>
                <a:gd name="connsiteY9" fmla="*/ 48862 h 48861"/>
                <a:gd name="connsiteX10" fmla="*/ 32677 w 48761"/>
                <a:gd name="connsiteY10" fmla="*/ 48553 h 48861"/>
                <a:gd name="connsiteX11" fmla="*/ 48731 w 48761"/>
                <a:gd name="connsiteY11" fmla="*/ 8276 h 4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61" h="48861">
                  <a:moveTo>
                    <a:pt x="48747" y="8261"/>
                  </a:moveTo>
                  <a:cubicBezTo>
                    <a:pt x="49009" y="3976"/>
                    <a:pt x="45762" y="279"/>
                    <a:pt x="41477" y="17"/>
                  </a:cubicBezTo>
                  <a:cubicBezTo>
                    <a:pt x="37178" y="-262"/>
                    <a:pt x="33497" y="2986"/>
                    <a:pt x="33218" y="7286"/>
                  </a:cubicBezTo>
                  <a:cubicBezTo>
                    <a:pt x="32677" y="15886"/>
                    <a:pt x="30156" y="27919"/>
                    <a:pt x="28037" y="32853"/>
                  </a:cubicBezTo>
                  <a:cubicBezTo>
                    <a:pt x="26150" y="31894"/>
                    <a:pt x="22841" y="29172"/>
                    <a:pt x="17072" y="22599"/>
                  </a:cubicBezTo>
                  <a:cubicBezTo>
                    <a:pt x="15448" y="20758"/>
                    <a:pt x="14180" y="19320"/>
                    <a:pt x="12958" y="18221"/>
                  </a:cubicBezTo>
                  <a:cubicBezTo>
                    <a:pt x="9756" y="15360"/>
                    <a:pt x="4838" y="15638"/>
                    <a:pt x="1977" y="18840"/>
                  </a:cubicBezTo>
                  <a:cubicBezTo>
                    <a:pt x="-885" y="22042"/>
                    <a:pt x="-606" y="26960"/>
                    <a:pt x="2595" y="29822"/>
                  </a:cubicBezTo>
                  <a:cubicBezTo>
                    <a:pt x="3121" y="30286"/>
                    <a:pt x="4328" y="31662"/>
                    <a:pt x="5395" y="32884"/>
                  </a:cubicBezTo>
                  <a:cubicBezTo>
                    <a:pt x="11102" y="39365"/>
                    <a:pt x="19453" y="48862"/>
                    <a:pt x="29537" y="48862"/>
                  </a:cubicBezTo>
                  <a:cubicBezTo>
                    <a:pt x="30574" y="48862"/>
                    <a:pt x="31610" y="48769"/>
                    <a:pt x="32677" y="48553"/>
                  </a:cubicBezTo>
                  <a:cubicBezTo>
                    <a:pt x="45684" y="45969"/>
                    <a:pt x="48329" y="14556"/>
                    <a:pt x="48731" y="8276"/>
                  </a:cubicBezTo>
                  <a:close/>
                </a:path>
              </a:pathLst>
            </a:custGeom>
            <a:solidFill>
              <a:srgbClr val="435269"/>
            </a:solidFill>
            <a:ln w="1545" cap="flat">
              <a:noFill/>
              <a:prstDash val="solid"/>
              <a:miter/>
            </a:ln>
          </p:spPr>
          <p:txBody>
            <a:bodyPr rtlCol="0" anchor="ctr"/>
            <a:lstStyle/>
            <a:p>
              <a:endParaRPr lang="aa-ET"/>
            </a:p>
          </p:txBody>
        </p:sp>
        <p:sp>
          <p:nvSpPr>
            <p:cNvPr id="90" name="Freeform 89">
              <a:extLst>
                <a:ext uri="{FF2B5EF4-FFF2-40B4-BE49-F238E27FC236}">
                  <a16:creationId xmlns:a16="http://schemas.microsoft.com/office/drawing/2014/main" id="{7602E542-2EBA-2710-AC4A-9C20F607325A}"/>
                </a:ext>
              </a:extLst>
            </p:cNvPr>
            <p:cNvSpPr/>
            <p:nvPr/>
          </p:nvSpPr>
          <p:spPr>
            <a:xfrm>
              <a:off x="2809242" y="5067983"/>
              <a:ext cx="45396" cy="46054"/>
            </a:xfrm>
            <a:custGeom>
              <a:avLst/>
              <a:gdLst>
                <a:gd name="connsiteX0" fmla="*/ 44359 w 45396"/>
                <a:gd name="connsiteY0" fmla="*/ 7000 h 46054"/>
                <a:gd name="connsiteX1" fmla="*/ 35853 w 45396"/>
                <a:gd name="connsiteY1" fmla="*/ 40 h 46054"/>
                <a:gd name="connsiteX2" fmla="*/ 28893 w 45396"/>
                <a:gd name="connsiteY2" fmla="*/ 8547 h 46054"/>
                <a:gd name="connsiteX3" fmla="*/ 29048 w 45396"/>
                <a:gd name="connsiteY3" fmla="*/ 10016 h 46054"/>
                <a:gd name="connsiteX4" fmla="*/ 29048 w 45396"/>
                <a:gd name="connsiteY4" fmla="*/ 29752 h 46054"/>
                <a:gd name="connsiteX5" fmla="*/ 21809 w 45396"/>
                <a:gd name="connsiteY5" fmla="*/ 24323 h 46054"/>
                <a:gd name="connsiteX6" fmla="*/ 13983 w 45396"/>
                <a:gd name="connsiteY6" fmla="*/ 16698 h 46054"/>
                <a:gd name="connsiteX7" fmla="*/ 3111 w 45396"/>
                <a:gd name="connsiteY7" fmla="*/ 15167 h 46054"/>
                <a:gd name="connsiteX8" fmla="*/ 1549 w 45396"/>
                <a:gd name="connsiteY8" fmla="*/ 26056 h 46054"/>
                <a:gd name="connsiteX9" fmla="*/ 11555 w 45396"/>
                <a:gd name="connsiteY9" fmla="*/ 36032 h 46054"/>
                <a:gd name="connsiteX10" fmla="*/ 30208 w 45396"/>
                <a:gd name="connsiteY10" fmla="*/ 46055 h 46054"/>
                <a:gd name="connsiteX11" fmla="*/ 31801 w 45396"/>
                <a:gd name="connsiteY11" fmla="*/ 45946 h 46054"/>
                <a:gd name="connsiteX12" fmla="*/ 44483 w 45396"/>
                <a:gd name="connsiteY12" fmla="*/ 8330 h 46054"/>
                <a:gd name="connsiteX13" fmla="*/ 44344 w 45396"/>
                <a:gd name="connsiteY13" fmla="*/ 7016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6" h="46054">
                  <a:moveTo>
                    <a:pt x="44359" y="7000"/>
                  </a:moveTo>
                  <a:cubicBezTo>
                    <a:pt x="43926" y="2731"/>
                    <a:pt x="40091" y="-393"/>
                    <a:pt x="35853" y="40"/>
                  </a:cubicBezTo>
                  <a:cubicBezTo>
                    <a:pt x="31584" y="473"/>
                    <a:pt x="28460" y="4278"/>
                    <a:pt x="28893" y="8547"/>
                  </a:cubicBezTo>
                  <a:lnTo>
                    <a:pt x="29048" y="10016"/>
                  </a:lnTo>
                  <a:cubicBezTo>
                    <a:pt x="30409" y="22235"/>
                    <a:pt x="29743" y="27510"/>
                    <a:pt x="29048" y="29752"/>
                  </a:cubicBezTo>
                  <a:cubicBezTo>
                    <a:pt x="27656" y="28964"/>
                    <a:pt x="25305" y="27386"/>
                    <a:pt x="21809" y="24323"/>
                  </a:cubicBezTo>
                  <a:cubicBezTo>
                    <a:pt x="18793" y="21679"/>
                    <a:pt x="14741" y="17657"/>
                    <a:pt x="13983" y="16698"/>
                  </a:cubicBezTo>
                  <a:cubicBezTo>
                    <a:pt x="11401" y="13280"/>
                    <a:pt x="6544" y="12599"/>
                    <a:pt x="3111" y="15167"/>
                  </a:cubicBezTo>
                  <a:cubicBezTo>
                    <a:pt x="-323" y="17750"/>
                    <a:pt x="-1019" y="22622"/>
                    <a:pt x="1549" y="26056"/>
                  </a:cubicBezTo>
                  <a:cubicBezTo>
                    <a:pt x="3296" y="28391"/>
                    <a:pt x="8910" y="33712"/>
                    <a:pt x="11555" y="36032"/>
                  </a:cubicBezTo>
                  <a:cubicBezTo>
                    <a:pt x="19397" y="42884"/>
                    <a:pt x="25243" y="46055"/>
                    <a:pt x="30208" y="46055"/>
                  </a:cubicBezTo>
                  <a:cubicBezTo>
                    <a:pt x="30749" y="46055"/>
                    <a:pt x="31275" y="46024"/>
                    <a:pt x="31801" y="45946"/>
                  </a:cubicBezTo>
                  <a:cubicBezTo>
                    <a:pt x="48380" y="43596"/>
                    <a:pt x="45643" y="18894"/>
                    <a:pt x="44483" y="8330"/>
                  </a:cubicBezTo>
                  <a:lnTo>
                    <a:pt x="44344" y="7016"/>
                  </a:lnTo>
                  <a:close/>
                </a:path>
              </a:pathLst>
            </a:custGeom>
            <a:solidFill>
              <a:srgbClr val="435269"/>
            </a:solidFill>
            <a:ln w="1545" cap="flat">
              <a:noFill/>
              <a:prstDash val="solid"/>
              <a:miter/>
            </a:ln>
          </p:spPr>
          <p:txBody>
            <a:bodyPr rtlCol="0" anchor="ctr"/>
            <a:lstStyle/>
            <a:p>
              <a:endParaRPr lang="aa-ET"/>
            </a:p>
          </p:txBody>
        </p:sp>
        <p:sp>
          <p:nvSpPr>
            <p:cNvPr id="91" name="Freeform 90">
              <a:extLst>
                <a:ext uri="{FF2B5EF4-FFF2-40B4-BE49-F238E27FC236}">
                  <a16:creationId xmlns:a16="http://schemas.microsoft.com/office/drawing/2014/main" id="{DC0B7DE5-832F-656C-0C12-E5AB07F90A07}"/>
                </a:ext>
              </a:extLst>
            </p:cNvPr>
            <p:cNvSpPr/>
            <p:nvPr/>
          </p:nvSpPr>
          <p:spPr>
            <a:xfrm>
              <a:off x="2786235" y="4819667"/>
              <a:ext cx="53462" cy="62301"/>
            </a:xfrm>
            <a:custGeom>
              <a:avLst/>
              <a:gdLst>
                <a:gd name="connsiteX0" fmla="*/ 2439 w 53462"/>
                <a:gd name="connsiteY0" fmla="*/ 42906 h 62301"/>
                <a:gd name="connsiteX1" fmla="*/ 37022 w 53462"/>
                <a:gd name="connsiteY1" fmla="*/ 62302 h 62301"/>
                <a:gd name="connsiteX2" fmla="*/ 41090 w 53462"/>
                <a:gd name="connsiteY2" fmla="*/ 61420 h 62301"/>
                <a:gd name="connsiteX3" fmla="*/ 50586 w 53462"/>
                <a:gd name="connsiteY3" fmla="*/ 41251 h 62301"/>
                <a:gd name="connsiteX4" fmla="*/ 50771 w 53462"/>
                <a:gd name="connsiteY4" fmla="*/ 40044 h 62301"/>
                <a:gd name="connsiteX5" fmla="*/ 53463 w 53462"/>
                <a:gd name="connsiteY5" fmla="*/ 7780 h 62301"/>
                <a:gd name="connsiteX6" fmla="*/ 45683 w 53462"/>
                <a:gd name="connsiteY6" fmla="*/ 0 h 62301"/>
                <a:gd name="connsiteX7" fmla="*/ 37903 w 53462"/>
                <a:gd name="connsiteY7" fmla="*/ 7780 h 62301"/>
                <a:gd name="connsiteX8" fmla="*/ 35413 w 53462"/>
                <a:gd name="connsiteY8" fmla="*/ 37601 h 62301"/>
                <a:gd name="connsiteX9" fmla="*/ 35197 w 53462"/>
                <a:gd name="connsiteY9" fmla="*/ 39039 h 62301"/>
                <a:gd name="connsiteX10" fmla="*/ 33959 w 53462"/>
                <a:gd name="connsiteY10" fmla="*/ 45721 h 62301"/>
                <a:gd name="connsiteX11" fmla="*/ 13111 w 53462"/>
                <a:gd name="connsiteY11" fmla="*/ 31615 h 62301"/>
                <a:gd name="connsiteX12" fmla="*/ 2114 w 53462"/>
                <a:gd name="connsiteY12" fmla="*/ 31940 h 62301"/>
                <a:gd name="connsiteX13" fmla="*/ 2439 w 53462"/>
                <a:gd name="connsiteY13" fmla="*/ 42937 h 6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2" h="62301">
                  <a:moveTo>
                    <a:pt x="2439" y="42906"/>
                  </a:moveTo>
                  <a:cubicBezTo>
                    <a:pt x="2671" y="43122"/>
                    <a:pt x="24370" y="62302"/>
                    <a:pt x="37022" y="62302"/>
                  </a:cubicBezTo>
                  <a:cubicBezTo>
                    <a:pt x="38522" y="62302"/>
                    <a:pt x="39899" y="62023"/>
                    <a:pt x="41090" y="61420"/>
                  </a:cubicBezTo>
                  <a:cubicBezTo>
                    <a:pt x="47647" y="58110"/>
                    <a:pt x="49379" y="49634"/>
                    <a:pt x="50586" y="41251"/>
                  </a:cubicBezTo>
                  <a:lnTo>
                    <a:pt x="50771" y="40044"/>
                  </a:lnTo>
                  <a:cubicBezTo>
                    <a:pt x="52534" y="28986"/>
                    <a:pt x="53463" y="17834"/>
                    <a:pt x="53463" y="7780"/>
                  </a:cubicBezTo>
                  <a:cubicBezTo>
                    <a:pt x="53463" y="3480"/>
                    <a:pt x="49983" y="0"/>
                    <a:pt x="45683" y="0"/>
                  </a:cubicBezTo>
                  <a:cubicBezTo>
                    <a:pt x="41383" y="0"/>
                    <a:pt x="37903" y="3480"/>
                    <a:pt x="37903" y="7780"/>
                  </a:cubicBezTo>
                  <a:cubicBezTo>
                    <a:pt x="37903" y="17029"/>
                    <a:pt x="37037" y="27330"/>
                    <a:pt x="35413" y="37601"/>
                  </a:cubicBezTo>
                  <a:lnTo>
                    <a:pt x="35197" y="39039"/>
                  </a:lnTo>
                  <a:cubicBezTo>
                    <a:pt x="34795" y="41870"/>
                    <a:pt x="34377" y="44112"/>
                    <a:pt x="33959" y="45721"/>
                  </a:cubicBezTo>
                  <a:cubicBezTo>
                    <a:pt x="28531" y="43153"/>
                    <a:pt x="18818" y="36997"/>
                    <a:pt x="13111" y="31615"/>
                  </a:cubicBezTo>
                  <a:cubicBezTo>
                    <a:pt x="9987" y="28676"/>
                    <a:pt x="5069" y="28815"/>
                    <a:pt x="2114" y="31940"/>
                  </a:cubicBezTo>
                  <a:cubicBezTo>
                    <a:pt x="-824" y="35064"/>
                    <a:pt x="-685" y="39983"/>
                    <a:pt x="2439" y="42937"/>
                  </a:cubicBezTo>
                  <a:close/>
                </a:path>
              </a:pathLst>
            </a:custGeom>
            <a:solidFill>
              <a:srgbClr val="435269"/>
            </a:solidFill>
            <a:ln w="1545" cap="flat">
              <a:noFill/>
              <a:prstDash val="solid"/>
              <a:miter/>
            </a:ln>
          </p:spPr>
          <p:txBody>
            <a:bodyPr rtlCol="0" anchor="ctr"/>
            <a:lstStyle/>
            <a:p>
              <a:endParaRPr lang="aa-ET"/>
            </a:p>
          </p:txBody>
        </p:sp>
        <p:sp>
          <p:nvSpPr>
            <p:cNvPr id="92" name="Freeform 91">
              <a:extLst>
                <a:ext uri="{FF2B5EF4-FFF2-40B4-BE49-F238E27FC236}">
                  <a16:creationId xmlns:a16="http://schemas.microsoft.com/office/drawing/2014/main" id="{D287B88D-5CE4-1BB3-AAB5-CE1D52E2B5A3}"/>
                </a:ext>
              </a:extLst>
            </p:cNvPr>
            <p:cNvSpPr/>
            <p:nvPr/>
          </p:nvSpPr>
          <p:spPr>
            <a:xfrm>
              <a:off x="2834286" y="4886182"/>
              <a:ext cx="49546" cy="54004"/>
            </a:xfrm>
            <a:custGeom>
              <a:avLst/>
              <a:gdLst>
                <a:gd name="connsiteX0" fmla="*/ 44959 w 49546"/>
                <a:gd name="connsiteY0" fmla="*/ 37455 h 54004"/>
                <a:gd name="connsiteX1" fmla="*/ 45237 w 49546"/>
                <a:gd name="connsiteY1" fmla="*/ 35877 h 54004"/>
                <a:gd name="connsiteX2" fmla="*/ 48315 w 49546"/>
                <a:gd name="connsiteY2" fmla="*/ 16853 h 54004"/>
                <a:gd name="connsiteX3" fmla="*/ 49460 w 49546"/>
                <a:gd name="connsiteY3" fmla="*/ 8934 h 54004"/>
                <a:gd name="connsiteX4" fmla="*/ 42933 w 49546"/>
                <a:gd name="connsiteY4" fmla="*/ 86 h 54004"/>
                <a:gd name="connsiteX5" fmla="*/ 34086 w 49546"/>
                <a:gd name="connsiteY5" fmla="*/ 6614 h 54004"/>
                <a:gd name="connsiteX6" fmla="*/ 32926 w 49546"/>
                <a:gd name="connsiteY6" fmla="*/ 14687 h 54004"/>
                <a:gd name="connsiteX7" fmla="*/ 30003 w 49546"/>
                <a:gd name="connsiteY7" fmla="*/ 32799 h 54004"/>
                <a:gd name="connsiteX8" fmla="*/ 29632 w 49546"/>
                <a:gd name="connsiteY8" fmla="*/ 34918 h 54004"/>
                <a:gd name="connsiteX9" fmla="*/ 29137 w 49546"/>
                <a:gd name="connsiteY9" fmla="*/ 37563 h 54004"/>
                <a:gd name="connsiteX10" fmla="*/ 12866 w 49546"/>
                <a:gd name="connsiteY10" fmla="*/ 26845 h 54004"/>
                <a:gd name="connsiteX11" fmla="*/ 1901 w 49546"/>
                <a:gd name="connsiteY11" fmla="*/ 27633 h 54004"/>
                <a:gd name="connsiteX12" fmla="*/ 2674 w 49546"/>
                <a:gd name="connsiteY12" fmla="*/ 38600 h 54004"/>
                <a:gd name="connsiteX13" fmla="*/ 31550 w 49546"/>
                <a:gd name="connsiteY13" fmla="*/ 54005 h 54004"/>
                <a:gd name="connsiteX14" fmla="*/ 33684 w 49546"/>
                <a:gd name="connsiteY14" fmla="*/ 53757 h 54004"/>
                <a:gd name="connsiteX15" fmla="*/ 44974 w 49546"/>
                <a:gd name="connsiteY15" fmla="*/ 37455 h 5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546" h="54004">
                  <a:moveTo>
                    <a:pt x="44959" y="37455"/>
                  </a:moveTo>
                  <a:cubicBezTo>
                    <a:pt x="45052" y="36883"/>
                    <a:pt x="45145" y="36357"/>
                    <a:pt x="45237" y="35877"/>
                  </a:cubicBezTo>
                  <a:cubicBezTo>
                    <a:pt x="46552" y="29412"/>
                    <a:pt x="47403" y="23318"/>
                    <a:pt x="48315" y="16853"/>
                  </a:cubicBezTo>
                  <a:cubicBezTo>
                    <a:pt x="48671" y="14285"/>
                    <a:pt x="49042" y="11656"/>
                    <a:pt x="49460" y="8934"/>
                  </a:cubicBezTo>
                  <a:cubicBezTo>
                    <a:pt x="50094" y="4696"/>
                    <a:pt x="47171" y="736"/>
                    <a:pt x="42933" y="86"/>
                  </a:cubicBezTo>
                  <a:cubicBezTo>
                    <a:pt x="38680" y="-548"/>
                    <a:pt x="34736" y="2376"/>
                    <a:pt x="34086" y="6614"/>
                  </a:cubicBezTo>
                  <a:cubicBezTo>
                    <a:pt x="33668" y="9398"/>
                    <a:pt x="33297" y="12073"/>
                    <a:pt x="32926" y="14687"/>
                  </a:cubicBezTo>
                  <a:cubicBezTo>
                    <a:pt x="32045" y="20905"/>
                    <a:pt x="31225" y="26783"/>
                    <a:pt x="30003" y="32799"/>
                  </a:cubicBezTo>
                  <a:cubicBezTo>
                    <a:pt x="29879" y="33433"/>
                    <a:pt x="29756" y="34161"/>
                    <a:pt x="29632" y="34918"/>
                  </a:cubicBezTo>
                  <a:cubicBezTo>
                    <a:pt x="29524" y="35583"/>
                    <a:pt x="29354" y="36620"/>
                    <a:pt x="29137" y="37563"/>
                  </a:cubicBezTo>
                  <a:cubicBezTo>
                    <a:pt x="24590" y="35367"/>
                    <a:pt x="16609" y="30093"/>
                    <a:pt x="12866" y="26845"/>
                  </a:cubicBezTo>
                  <a:cubicBezTo>
                    <a:pt x="9619" y="24030"/>
                    <a:pt x="4716" y="24385"/>
                    <a:pt x="1901" y="27633"/>
                  </a:cubicBezTo>
                  <a:cubicBezTo>
                    <a:pt x="-914" y="30882"/>
                    <a:pt x="-558" y="35785"/>
                    <a:pt x="2674" y="38600"/>
                  </a:cubicBezTo>
                  <a:cubicBezTo>
                    <a:pt x="2875" y="38770"/>
                    <a:pt x="20955" y="54005"/>
                    <a:pt x="31550" y="54005"/>
                  </a:cubicBezTo>
                  <a:cubicBezTo>
                    <a:pt x="32307" y="54005"/>
                    <a:pt x="33019" y="53927"/>
                    <a:pt x="33684" y="53757"/>
                  </a:cubicBezTo>
                  <a:cubicBezTo>
                    <a:pt x="42639" y="51561"/>
                    <a:pt x="44217" y="42033"/>
                    <a:pt x="44974" y="37455"/>
                  </a:cubicBezTo>
                  <a:close/>
                </a:path>
              </a:pathLst>
            </a:custGeom>
            <a:solidFill>
              <a:srgbClr val="435269"/>
            </a:solidFill>
            <a:ln w="1545" cap="flat">
              <a:noFill/>
              <a:prstDash val="solid"/>
              <a:miter/>
            </a:ln>
          </p:spPr>
          <p:txBody>
            <a:bodyPr rtlCol="0" anchor="ctr"/>
            <a:lstStyle/>
            <a:p>
              <a:endParaRPr lang="aa-ET"/>
            </a:p>
          </p:txBody>
        </p:sp>
        <p:sp>
          <p:nvSpPr>
            <p:cNvPr id="93" name="Freeform 92">
              <a:extLst>
                <a:ext uri="{FF2B5EF4-FFF2-40B4-BE49-F238E27FC236}">
                  <a16:creationId xmlns:a16="http://schemas.microsoft.com/office/drawing/2014/main" id="{1DC66B72-2652-0F24-3BCB-F7F8908DFEB3}"/>
                </a:ext>
              </a:extLst>
            </p:cNvPr>
            <p:cNvSpPr/>
            <p:nvPr/>
          </p:nvSpPr>
          <p:spPr>
            <a:xfrm>
              <a:off x="2870869" y="4944843"/>
              <a:ext cx="41967" cy="46277"/>
            </a:xfrm>
            <a:custGeom>
              <a:avLst/>
              <a:gdLst>
                <a:gd name="connsiteX0" fmla="*/ 34173 w 41967"/>
                <a:gd name="connsiteY0" fmla="*/ 0 h 46277"/>
                <a:gd name="connsiteX1" fmla="*/ 26393 w 41967"/>
                <a:gd name="connsiteY1" fmla="*/ 7780 h 46277"/>
                <a:gd name="connsiteX2" fmla="*/ 24986 w 41967"/>
                <a:gd name="connsiteY2" fmla="*/ 28769 h 46277"/>
                <a:gd name="connsiteX3" fmla="*/ 14701 w 41967"/>
                <a:gd name="connsiteY3" fmla="*/ 21159 h 46277"/>
                <a:gd name="connsiteX4" fmla="*/ 12474 w 41967"/>
                <a:gd name="connsiteY4" fmla="*/ 19411 h 46277"/>
                <a:gd name="connsiteX5" fmla="*/ 1585 w 41967"/>
                <a:gd name="connsiteY5" fmla="*/ 20896 h 46277"/>
                <a:gd name="connsiteX6" fmla="*/ 3070 w 41967"/>
                <a:gd name="connsiteY6" fmla="*/ 31785 h 46277"/>
                <a:gd name="connsiteX7" fmla="*/ 5065 w 41967"/>
                <a:gd name="connsiteY7" fmla="*/ 33347 h 46277"/>
                <a:gd name="connsiteX8" fmla="*/ 28002 w 41967"/>
                <a:gd name="connsiteY8" fmla="*/ 46278 h 46277"/>
                <a:gd name="connsiteX9" fmla="*/ 28095 w 41967"/>
                <a:gd name="connsiteY9" fmla="*/ 46278 h 46277"/>
                <a:gd name="connsiteX10" fmla="*/ 41968 w 41967"/>
                <a:gd name="connsiteY10" fmla="*/ 7780 h 46277"/>
                <a:gd name="connsiteX11" fmla="*/ 34188 w 41967"/>
                <a:gd name="connsiteY11" fmla="*/ 0 h 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67" h="46277">
                  <a:moveTo>
                    <a:pt x="34173" y="0"/>
                  </a:moveTo>
                  <a:cubicBezTo>
                    <a:pt x="29873" y="0"/>
                    <a:pt x="26393" y="3480"/>
                    <a:pt x="26393" y="7780"/>
                  </a:cubicBezTo>
                  <a:cubicBezTo>
                    <a:pt x="26393" y="18901"/>
                    <a:pt x="25651" y="25273"/>
                    <a:pt x="24986" y="28769"/>
                  </a:cubicBezTo>
                  <a:cubicBezTo>
                    <a:pt x="22511" y="27145"/>
                    <a:pt x="19078" y="24608"/>
                    <a:pt x="14701" y="21159"/>
                  </a:cubicBezTo>
                  <a:cubicBezTo>
                    <a:pt x="13788" y="20448"/>
                    <a:pt x="13030" y="19844"/>
                    <a:pt x="12474" y="19411"/>
                  </a:cubicBezTo>
                  <a:cubicBezTo>
                    <a:pt x="9056" y="16813"/>
                    <a:pt x="4184" y="17478"/>
                    <a:pt x="1585" y="20896"/>
                  </a:cubicBezTo>
                  <a:cubicBezTo>
                    <a:pt x="-1013" y="24314"/>
                    <a:pt x="-348" y="29202"/>
                    <a:pt x="3070" y="31785"/>
                  </a:cubicBezTo>
                  <a:cubicBezTo>
                    <a:pt x="3581" y="32172"/>
                    <a:pt x="4246" y="32698"/>
                    <a:pt x="5065" y="33347"/>
                  </a:cubicBezTo>
                  <a:cubicBezTo>
                    <a:pt x="15907" y="41916"/>
                    <a:pt x="22434" y="46278"/>
                    <a:pt x="28002" y="46278"/>
                  </a:cubicBezTo>
                  <a:lnTo>
                    <a:pt x="28095" y="46278"/>
                  </a:lnTo>
                  <a:cubicBezTo>
                    <a:pt x="39601" y="46169"/>
                    <a:pt x="41968" y="30811"/>
                    <a:pt x="41968" y="7780"/>
                  </a:cubicBezTo>
                  <a:cubicBezTo>
                    <a:pt x="41968" y="3480"/>
                    <a:pt x="38488" y="0"/>
                    <a:pt x="34188" y="0"/>
                  </a:cubicBezTo>
                  <a:close/>
                </a:path>
              </a:pathLst>
            </a:custGeom>
            <a:solidFill>
              <a:srgbClr val="435269"/>
            </a:solidFill>
            <a:ln w="1545" cap="flat">
              <a:noFill/>
              <a:prstDash val="solid"/>
              <a:miter/>
            </a:ln>
          </p:spPr>
          <p:txBody>
            <a:bodyPr rtlCol="0" anchor="ctr"/>
            <a:lstStyle/>
            <a:p>
              <a:endParaRPr lang="aa-ET"/>
            </a:p>
          </p:txBody>
        </p:sp>
        <p:sp>
          <p:nvSpPr>
            <p:cNvPr id="94" name="Freeform 93">
              <a:extLst>
                <a:ext uri="{FF2B5EF4-FFF2-40B4-BE49-F238E27FC236}">
                  <a16:creationId xmlns:a16="http://schemas.microsoft.com/office/drawing/2014/main" id="{D1AA29BA-FF70-4E69-BAED-E53CBD3C6285}"/>
                </a:ext>
              </a:extLst>
            </p:cNvPr>
            <p:cNvSpPr/>
            <p:nvPr/>
          </p:nvSpPr>
          <p:spPr>
            <a:xfrm>
              <a:off x="2916377" y="5021343"/>
              <a:ext cx="49064" cy="54459"/>
            </a:xfrm>
            <a:custGeom>
              <a:avLst/>
              <a:gdLst>
                <a:gd name="connsiteX0" fmla="*/ 41529 w 49064"/>
                <a:gd name="connsiteY0" fmla="*/ 15 h 54459"/>
                <a:gd name="connsiteX1" fmla="*/ 33533 w 49064"/>
                <a:gd name="connsiteY1" fmla="*/ 7563 h 54459"/>
                <a:gd name="connsiteX2" fmla="*/ 31321 w 49064"/>
                <a:gd name="connsiteY2" fmla="*/ 36131 h 54459"/>
                <a:gd name="connsiteX3" fmla="*/ 30950 w 49064"/>
                <a:gd name="connsiteY3" fmla="*/ 38482 h 54459"/>
                <a:gd name="connsiteX4" fmla="*/ 17757 w 49064"/>
                <a:gd name="connsiteY4" fmla="*/ 29341 h 54459"/>
                <a:gd name="connsiteX5" fmla="*/ 12437 w 49064"/>
                <a:gd name="connsiteY5" fmla="*/ 25041 h 54459"/>
                <a:gd name="connsiteX6" fmla="*/ 1549 w 49064"/>
                <a:gd name="connsiteY6" fmla="*/ 26604 h 54459"/>
                <a:gd name="connsiteX7" fmla="*/ 3111 w 49064"/>
                <a:gd name="connsiteY7" fmla="*/ 37492 h 54459"/>
                <a:gd name="connsiteX8" fmla="*/ 7797 w 49064"/>
                <a:gd name="connsiteY8" fmla="*/ 41282 h 54459"/>
                <a:gd name="connsiteX9" fmla="*/ 31414 w 49064"/>
                <a:gd name="connsiteY9" fmla="*/ 54398 h 54459"/>
                <a:gd name="connsiteX10" fmla="*/ 32960 w 49064"/>
                <a:gd name="connsiteY10" fmla="*/ 54460 h 54459"/>
                <a:gd name="connsiteX11" fmla="*/ 46725 w 49064"/>
                <a:gd name="connsiteY11" fmla="*/ 38142 h 54459"/>
                <a:gd name="connsiteX12" fmla="*/ 49061 w 49064"/>
                <a:gd name="connsiteY12" fmla="*/ 7997 h 54459"/>
                <a:gd name="connsiteX13" fmla="*/ 41513 w 49064"/>
                <a:gd name="connsiteY13" fmla="*/ 0 h 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64" h="54459">
                  <a:moveTo>
                    <a:pt x="41529" y="15"/>
                  </a:moveTo>
                  <a:cubicBezTo>
                    <a:pt x="37276" y="-93"/>
                    <a:pt x="33656" y="3279"/>
                    <a:pt x="33533" y="7563"/>
                  </a:cubicBezTo>
                  <a:cubicBezTo>
                    <a:pt x="33223" y="18406"/>
                    <a:pt x="32543" y="27191"/>
                    <a:pt x="31321" y="36131"/>
                  </a:cubicBezTo>
                  <a:cubicBezTo>
                    <a:pt x="31228" y="36750"/>
                    <a:pt x="31105" y="37663"/>
                    <a:pt x="30950" y="38482"/>
                  </a:cubicBezTo>
                  <a:cubicBezTo>
                    <a:pt x="27021" y="37075"/>
                    <a:pt x="21763" y="32682"/>
                    <a:pt x="17757" y="29341"/>
                  </a:cubicBezTo>
                  <a:cubicBezTo>
                    <a:pt x="15886" y="27779"/>
                    <a:pt x="14138" y="26310"/>
                    <a:pt x="12437" y="25041"/>
                  </a:cubicBezTo>
                  <a:cubicBezTo>
                    <a:pt x="9003" y="22458"/>
                    <a:pt x="4131" y="23170"/>
                    <a:pt x="1549" y="26604"/>
                  </a:cubicBezTo>
                  <a:cubicBezTo>
                    <a:pt x="-1019" y="30037"/>
                    <a:pt x="-323" y="34909"/>
                    <a:pt x="3111" y="37492"/>
                  </a:cubicBezTo>
                  <a:cubicBezTo>
                    <a:pt x="4549" y="38575"/>
                    <a:pt x="6126" y="39890"/>
                    <a:pt x="7797" y="41282"/>
                  </a:cubicBezTo>
                  <a:cubicBezTo>
                    <a:pt x="14385" y="46773"/>
                    <a:pt x="22598" y="53625"/>
                    <a:pt x="31414" y="54398"/>
                  </a:cubicBezTo>
                  <a:cubicBezTo>
                    <a:pt x="31940" y="54444"/>
                    <a:pt x="32466" y="54460"/>
                    <a:pt x="32960" y="54460"/>
                  </a:cubicBezTo>
                  <a:cubicBezTo>
                    <a:pt x="40632" y="54460"/>
                    <a:pt x="45256" y="49000"/>
                    <a:pt x="46725" y="38142"/>
                  </a:cubicBezTo>
                  <a:cubicBezTo>
                    <a:pt x="48009" y="28707"/>
                    <a:pt x="48736" y="19411"/>
                    <a:pt x="49061" y="7997"/>
                  </a:cubicBezTo>
                  <a:cubicBezTo>
                    <a:pt x="49184" y="3697"/>
                    <a:pt x="45797" y="124"/>
                    <a:pt x="41513" y="0"/>
                  </a:cubicBezTo>
                  <a:close/>
                </a:path>
              </a:pathLst>
            </a:custGeom>
            <a:solidFill>
              <a:srgbClr val="435269"/>
            </a:solidFill>
            <a:ln w="1545" cap="flat">
              <a:noFill/>
              <a:prstDash val="solid"/>
              <a:miter/>
            </a:ln>
          </p:spPr>
          <p:txBody>
            <a:bodyPr rtlCol="0" anchor="ctr"/>
            <a:lstStyle/>
            <a:p>
              <a:endParaRPr lang="aa-ET"/>
            </a:p>
          </p:txBody>
        </p:sp>
        <p:sp>
          <p:nvSpPr>
            <p:cNvPr id="95" name="Freeform 94">
              <a:extLst>
                <a:ext uri="{FF2B5EF4-FFF2-40B4-BE49-F238E27FC236}">
                  <a16:creationId xmlns:a16="http://schemas.microsoft.com/office/drawing/2014/main" id="{3692EDFD-7440-96B2-871C-3167D04843F6}"/>
                </a:ext>
              </a:extLst>
            </p:cNvPr>
            <p:cNvSpPr/>
            <p:nvPr/>
          </p:nvSpPr>
          <p:spPr>
            <a:xfrm>
              <a:off x="1676998" y="4845196"/>
              <a:ext cx="40950" cy="41305"/>
            </a:xfrm>
            <a:custGeom>
              <a:avLst/>
              <a:gdLst>
                <a:gd name="connsiteX0" fmla="*/ 16046 w 40950"/>
                <a:gd name="connsiteY0" fmla="*/ 15367 h 41305"/>
                <a:gd name="connsiteX1" fmla="*/ 15365 w 40950"/>
                <a:gd name="connsiteY1" fmla="*/ 6009 h 41305"/>
                <a:gd name="connsiteX2" fmla="*/ 5931 w 40950"/>
                <a:gd name="connsiteY2" fmla="*/ 224 h 41305"/>
                <a:gd name="connsiteX3" fmla="*/ 224 w 40950"/>
                <a:gd name="connsiteY3" fmla="*/ 9520 h 41305"/>
                <a:gd name="connsiteX4" fmla="*/ 502 w 40950"/>
                <a:gd name="connsiteY4" fmla="*/ 15800 h 41305"/>
                <a:gd name="connsiteX5" fmla="*/ 6209 w 40950"/>
                <a:gd name="connsiteY5" fmla="*/ 39433 h 41305"/>
                <a:gd name="connsiteX6" fmla="*/ 12257 w 40950"/>
                <a:gd name="connsiteY6" fmla="*/ 41305 h 41305"/>
                <a:gd name="connsiteX7" fmla="*/ 19913 w 40950"/>
                <a:gd name="connsiteY7" fmla="*/ 39449 h 41305"/>
                <a:gd name="connsiteX8" fmla="*/ 20686 w 40950"/>
                <a:gd name="connsiteY8" fmla="*/ 39140 h 41305"/>
                <a:gd name="connsiteX9" fmla="*/ 33275 w 40950"/>
                <a:gd name="connsiteY9" fmla="*/ 31251 h 41305"/>
                <a:gd name="connsiteX10" fmla="*/ 37467 w 40950"/>
                <a:gd name="connsiteY10" fmla="*/ 28189 h 41305"/>
                <a:gd name="connsiteX11" fmla="*/ 39663 w 40950"/>
                <a:gd name="connsiteY11" fmla="*/ 17424 h 41305"/>
                <a:gd name="connsiteX12" fmla="*/ 28883 w 40950"/>
                <a:gd name="connsiteY12" fmla="*/ 15228 h 41305"/>
                <a:gd name="connsiteX13" fmla="*/ 23872 w 40950"/>
                <a:gd name="connsiteY13" fmla="*/ 18862 h 41305"/>
                <a:gd name="connsiteX14" fmla="*/ 16386 w 40950"/>
                <a:gd name="connsiteY14" fmla="*/ 24028 h 41305"/>
                <a:gd name="connsiteX15" fmla="*/ 16031 w 40950"/>
                <a:gd name="connsiteY15" fmla="*/ 15382 h 4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0" h="41305">
                  <a:moveTo>
                    <a:pt x="16046" y="15367"/>
                  </a:moveTo>
                  <a:cubicBezTo>
                    <a:pt x="15907" y="10371"/>
                    <a:pt x="15829" y="7881"/>
                    <a:pt x="15365" y="6009"/>
                  </a:cubicBezTo>
                  <a:cubicBezTo>
                    <a:pt x="14329" y="1848"/>
                    <a:pt x="10091" y="-812"/>
                    <a:pt x="5931" y="224"/>
                  </a:cubicBezTo>
                  <a:cubicBezTo>
                    <a:pt x="1770" y="1245"/>
                    <a:pt x="-797" y="5359"/>
                    <a:pt x="224" y="9520"/>
                  </a:cubicBezTo>
                  <a:cubicBezTo>
                    <a:pt x="363" y="10371"/>
                    <a:pt x="440" y="13511"/>
                    <a:pt x="502" y="15800"/>
                  </a:cubicBezTo>
                  <a:cubicBezTo>
                    <a:pt x="858" y="28962"/>
                    <a:pt x="1276" y="35984"/>
                    <a:pt x="6209" y="39433"/>
                  </a:cubicBezTo>
                  <a:cubicBezTo>
                    <a:pt x="8189" y="40810"/>
                    <a:pt x="10277" y="41305"/>
                    <a:pt x="12257" y="41305"/>
                  </a:cubicBezTo>
                  <a:cubicBezTo>
                    <a:pt x="15288" y="41305"/>
                    <a:pt x="18072" y="40192"/>
                    <a:pt x="19913" y="39449"/>
                  </a:cubicBezTo>
                  <a:lnTo>
                    <a:pt x="20686" y="39140"/>
                  </a:lnTo>
                  <a:cubicBezTo>
                    <a:pt x="25032" y="37500"/>
                    <a:pt x="29424" y="34175"/>
                    <a:pt x="33275" y="31251"/>
                  </a:cubicBezTo>
                  <a:cubicBezTo>
                    <a:pt x="34822" y="30076"/>
                    <a:pt x="36291" y="28962"/>
                    <a:pt x="37467" y="28189"/>
                  </a:cubicBezTo>
                  <a:cubicBezTo>
                    <a:pt x="41039" y="25822"/>
                    <a:pt x="42029" y="20997"/>
                    <a:pt x="39663" y="17424"/>
                  </a:cubicBezTo>
                  <a:cubicBezTo>
                    <a:pt x="37297" y="13851"/>
                    <a:pt x="32471" y="12861"/>
                    <a:pt x="28883" y="15228"/>
                  </a:cubicBezTo>
                  <a:cubicBezTo>
                    <a:pt x="27290" y="16279"/>
                    <a:pt x="25635" y="17532"/>
                    <a:pt x="23872" y="18862"/>
                  </a:cubicBezTo>
                  <a:cubicBezTo>
                    <a:pt x="21475" y="20672"/>
                    <a:pt x="18582" y="22868"/>
                    <a:pt x="16386" y="24028"/>
                  </a:cubicBezTo>
                  <a:cubicBezTo>
                    <a:pt x="16185" y="21058"/>
                    <a:pt x="16092" y="17548"/>
                    <a:pt x="16031" y="15382"/>
                  </a:cubicBezTo>
                  <a:close/>
                </a:path>
              </a:pathLst>
            </a:custGeom>
            <a:solidFill>
              <a:srgbClr val="435269"/>
            </a:solidFill>
            <a:ln w="1545" cap="flat">
              <a:noFill/>
              <a:prstDash val="solid"/>
              <a:miter/>
            </a:ln>
          </p:spPr>
          <p:txBody>
            <a:bodyPr rtlCol="0" anchor="ctr"/>
            <a:lstStyle/>
            <a:p>
              <a:endParaRPr lang="aa-ET"/>
            </a:p>
          </p:txBody>
        </p:sp>
        <p:sp>
          <p:nvSpPr>
            <p:cNvPr id="96" name="Freeform 95">
              <a:extLst>
                <a:ext uri="{FF2B5EF4-FFF2-40B4-BE49-F238E27FC236}">
                  <a16:creationId xmlns:a16="http://schemas.microsoft.com/office/drawing/2014/main" id="{5F386656-A2AC-9949-97FC-87B200586A29}"/>
                </a:ext>
              </a:extLst>
            </p:cNvPr>
            <p:cNvSpPr/>
            <p:nvPr/>
          </p:nvSpPr>
          <p:spPr>
            <a:xfrm>
              <a:off x="1750255" y="4877072"/>
              <a:ext cx="48995" cy="44585"/>
            </a:xfrm>
            <a:custGeom>
              <a:avLst/>
              <a:gdLst>
                <a:gd name="connsiteX0" fmla="*/ 38433 w 48995"/>
                <a:gd name="connsiteY0" fmla="*/ 15090 h 44585"/>
                <a:gd name="connsiteX1" fmla="*/ 29710 w 48995"/>
                <a:gd name="connsiteY1" fmla="*/ 20411 h 44585"/>
                <a:gd name="connsiteX2" fmla="*/ 16594 w 48995"/>
                <a:gd name="connsiteY2" fmla="*/ 28423 h 44585"/>
                <a:gd name="connsiteX3" fmla="*/ 15743 w 48995"/>
                <a:gd name="connsiteY3" fmla="*/ 19947 h 44585"/>
                <a:gd name="connsiteX4" fmla="*/ 15635 w 48995"/>
                <a:gd name="connsiteY4" fmla="*/ 17890 h 44585"/>
                <a:gd name="connsiteX5" fmla="*/ 15635 w 48995"/>
                <a:gd name="connsiteY5" fmla="*/ 8934 h 44585"/>
                <a:gd name="connsiteX6" fmla="*/ 15635 w 48995"/>
                <a:gd name="connsiteY6" fmla="*/ 7944 h 44585"/>
                <a:gd name="connsiteX7" fmla="*/ 8057 w 48995"/>
                <a:gd name="connsiteY7" fmla="*/ 9 h 44585"/>
                <a:gd name="connsiteX8" fmla="*/ 107 w 48995"/>
                <a:gd name="connsiteY8" fmla="*/ 7604 h 44585"/>
                <a:gd name="connsiteX9" fmla="*/ 107 w 48995"/>
                <a:gd name="connsiteY9" fmla="*/ 8578 h 44585"/>
                <a:gd name="connsiteX10" fmla="*/ 107 w 48995"/>
                <a:gd name="connsiteY10" fmla="*/ 18818 h 44585"/>
                <a:gd name="connsiteX11" fmla="*/ 215 w 48995"/>
                <a:gd name="connsiteY11" fmla="*/ 20782 h 44585"/>
                <a:gd name="connsiteX12" fmla="*/ 2675 w 48995"/>
                <a:gd name="connsiteY12" fmla="*/ 36326 h 44585"/>
                <a:gd name="connsiteX13" fmla="*/ 10346 w 48995"/>
                <a:gd name="connsiteY13" fmla="*/ 43967 h 44585"/>
                <a:gd name="connsiteX14" fmla="*/ 14429 w 48995"/>
                <a:gd name="connsiteY14" fmla="*/ 44586 h 44585"/>
                <a:gd name="connsiteX15" fmla="*/ 38525 w 48995"/>
                <a:gd name="connsiteY15" fmla="*/ 33218 h 44585"/>
                <a:gd name="connsiteX16" fmla="*/ 44031 w 48995"/>
                <a:gd name="connsiteY16" fmla="*/ 29598 h 44585"/>
                <a:gd name="connsiteX17" fmla="*/ 48470 w 48995"/>
                <a:gd name="connsiteY17" fmla="*/ 19544 h 44585"/>
                <a:gd name="connsiteX18" fmla="*/ 38417 w 48995"/>
                <a:gd name="connsiteY18" fmla="*/ 15105 h 4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95" h="44585">
                  <a:moveTo>
                    <a:pt x="38433" y="15090"/>
                  </a:moveTo>
                  <a:cubicBezTo>
                    <a:pt x="36236" y="15941"/>
                    <a:pt x="33808" y="17580"/>
                    <a:pt x="29710" y="20411"/>
                  </a:cubicBezTo>
                  <a:cubicBezTo>
                    <a:pt x="26709" y="22483"/>
                    <a:pt x="20430" y="26814"/>
                    <a:pt x="16594" y="28423"/>
                  </a:cubicBezTo>
                  <a:cubicBezTo>
                    <a:pt x="16068" y="25824"/>
                    <a:pt x="15898" y="22947"/>
                    <a:pt x="15743" y="19947"/>
                  </a:cubicBezTo>
                  <a:lnTo>
                    <a:pt x="15635" y="17890"/>
                  </a:lnTo>
                  <a:cubicBezTo>
                    <a:pt x="15481" y="15353"/>
                    <a:pt x="15558" y="11796"/>
                    <a:pt x="15635" y="8934"/>
                  </a:cubicBezTo>
                  <a:lnTo>
                    <a:pt x="15635" y="7944"/>
                  </a:lnTo>
                  <a:cubicBezTo>
                    <a:pt x="15743" y="3660"/>
                    <a:pt x="12341" y="102"/>
                    <a:pt x="8057" y="9"/>
                  </a:cubicBezTo>
                  <a:cubicBezTo>
                    <a:pt x="3742" y="-207"/>
                    <a:pt x="215" y="3319"/>
                    <a:pt x="107" y="7604"/>
                  </a:cubicBezTo>
                  <a:lnTo>
                    <a:pt x="107" y="8578"/>
                  </a:lnTo>
                  <a:cubicBezTo>
                    <a:pt x="14" y="11734"/>
                    <a:pt x="-78" y="15631"/>
                    <a:pt x="107" y="18818"/>
                  </a:cubicBezTo>
                  <a:lnTo>
                    <a:pt x="215" y="20782"/>
                  </a:lnTo>
                  <a:cubicBezTo>
                    <a:pt x="478" y="25546"/>
                    <a:pt x="757" y="30959"/>
                    <a:pt x="2675" y="36326"/>
                  </a:cubicBezTo>
                  <a:cubicBezTo>
                    <a:pt x="4020" y="40100"/>
                    <a:pt x="6742" y="42807"/>
                    <a:pt x="10346" y="43967"/>
                  </a:cubicBezTo>
                  <a:cubicBezTo>
                    <a:pt x="11676" y="44400"/>
                    <a:pt x="13037" y="44586"/>
                    <a:pt x="14429" y="44586"/>
                  </a:cubicBezTo>
                  <a:cubicBezTo>
                    <a:pt x="21404" y="44586"/>
                    <a:pt x="29276" y="39605"/>
                    <a:pt x="38525" y="33218"/>
                  </a:cubicBezTo>
                  <a:cubicBezTo>
                    <a:pt x="40520" y="31841"/>
                    <a:pt x="43243" y="29954"/>
                    <a:pt x="44031" y="29598"/>
                  </a:cubicBezTo>
                  <a:cubicBezTo>
                    <a:pt x="48037" y="28051"/>
                    <a:pt x="50017" y="23535"/>
                    <a:pt x="48470" y="19544"/>
                  </a:cubicBezTo>
                  <a:cubicBezTo>
                    <a:pt x="46924" y="15539"/>
                    <a:pt x="42423" y="13559"/>
                    <a:pt x="38417" y="15105"/>
                  </a:cubicBezTo>
                  <a:close/>
                </a:path>
              </a:pathLst>
            </a:custGeom>
            <a:solidFill>
              <a:srgbClr val="435269"/>
            </a:solidFill>
            <a:ln w="1545" cap="flat">
              <a:noFill/>
              <a:prstDash val="solid"/>
              <a:miter/>
            </a:ln>
          </p:spPr>
          <p:txBody>
            <a:bodyPr rtlCol="0" anchor="ctr"/>
            <a:lstStyle/>
            <a:p>
              <a:endParaRPr lang="aa-ET"/>
            </a:p>
          </p:txBody>
        </p:sp>
        <p:sp>
          <p:nvSpPr>
            <p:cNvPr id="97" name="Freeform 96">
              <a:extLst>
                <a:ext uri="{FF2B5EF4-FFF2-40B4-BE49-F238E27FC236}">
                  <a16:creationId xmlns:a16="http://schemas.microsoft.com/office/drawing/2014/main" id="{CB8D343B-1017-A7DB-CE94-3A976EFA7B00}"/>
                </a:ext>
              </a:extLst>
            </p:cNvPr>
            <p:cNvSpPr/>
            <p:nvPr/>
          </p:nvSpPr>
          <p:spPr>
            <a:xfrm>
              <a:off x="1838084" y="4917986"/>
              <a:ext cx="55410" cy="44365"/>
            </a:xfrm>
            <a:custGeom>
              <a:avLst/>
              <a:gdLst>
                <a:gd name="connsiteX0" fmla="*/ 43788 w 55410"/>
                <a:gd name="connsiteY0" fmla="*/ 13339 h 44365"/>
                <a:gd name="connsiteX1" fmla="*/ 33333 w 55410"/>
                <a:gd name="connsiteY1" fmla="*/ 20438 h 44365"/>
                <a:gd name="connsiteX2" fmla="*/ 21084 w 55410"/>
                <a:gd name="connsiteY2" fmla="*/ 28203 h 44365"/>
                <a:gd name="connsiteX3" fmla="*/ 18439 w 55410"/>
                <a:gd name="connsiteY3" fmla="*/ 28821 h 44365"/>
                <a:gd name="connsiteX4" fmla="*/ 16862 w 55410"/>
                <a:gd name="connsiteY4" fmla="*/ 20995 h 44365"/>
                <a:gd name="connsiteX5" fmla="*/ 16552 w 55410"/>
                <a:gd name="connsiteY5" fmla="*/ 18536 h 44365"/>
                <a:gd name="connsiteX6" fmla="*/ 15547 w 55410"/>
                <a:gd name="connsiteY6" fmla="*/ 7570 h 44365"/>
                <a:gd name="connsiteX7" fmla="*/ 7566 w 55410"/>
                <a:gd name="connsiteY7" fmla="*/ 6 h 44365"/>
                <a:gd name="connsiteX8" fmla="*/ 3 w 55410"/>
                <a:gd name="connsiteY8" fmla="*/ 7987 h 44365"/>
                <a:gd name="connsiteX9" fmla="*/ 1163 w 55410"/>
                <a:gd name="connsiteY9" fmla="*/ 20778 h 44365"/>
                <a:gd name="connsiteX10" fmla="*/ 1426 w 55410"/>
                <a:gd name="connsiteY10" fmla="*/ 22820 h 44365"/>
                <a:gd name="connsiteX11" fmla="*/ 9438 w 55410"/>
                <a:gd name="connsiteY11" fmla="*/ 41659 h 44365"/>
                <a:gd name="connsiteX12" fmla="*/ 18501 w 55410"/>
                <a:gd name="connsiteY12" fmla="*/ 44366 h 44365"/>
                <a:gd name="connsiteX13" fmla="*/ 27085 w 55410"/>
                <a:gd name="connsiteY13" fmla="*/ 42556 h 44365"/>
                <a:gd name="connsiteX14" fmla="*/ 42597 w 55410"/>
                <a:gd name="connsiteY14" fmla="*/ 32936 h 44365"/>
                <a:gd name="connsiteX15" fmla="*/ 51460 w 55410"/>
                <a:gd name="connsiteY15" fmla="*/ 26872 h 44365"/>
                <a:gd name="connsiteX16" fmla="*/ 54398 w 55410"/>
                <a:gd name="connsiteY16" fmla="*/ 16278 h 44365"/>
                <a:gd name="connsiteX17" fmla="*/ 43804 w 55410"/>
                <a:gd name="connsiteY17" fmla="*/ 13339 h 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10" h="44365">
                  <a:moveTo>
                    <a:pt x="43788" y="13339"/>
                  </a:moveTo>
                  <a:cubicBezTo>
                    <a:pt x="40076" y="15442"/>
                    <a:pt x="36643" y="17979"/>
                    <a:pt x="33333" y="20438"/>
                  </a:cubicBezTo>
                  <a:cubicBezTo>
                    <a:pt x="29111" y="23562"/>
                    <a:pt x="25136" y="26517"/>
                    <a:pt x="21084" y="28203"/>
                  </a:cubicBezTo>
                  <a:cubicBezTo>
                    <a:pt x="19986" y="28667"/>
                    <a:pt x="18996" y="28821"/>
                    <a:pt x="18439" y="28821"/>
                  </a:cubicBezTo>
                  <a:cubicBezTo>
                    <a:pt x="17588" y="27182"/>
                    <a:pt x="17078" y="22913"/>
                    <a:pt x="16862" y="20995"/>
                  </a:cubicBezTo>
                  <a:cubicBezTo>
                    <a:pt x="16753" y="20098"/>
                    <a:pt x="16660" y="19263"/>
                    <a:pt x="16552" y="18536"/>
                  </a:cubicBezTo>
                  <a:cubicBezTo>
                    <a:pt x="16011" y="14808"/>
                    <a:pt x="15640" y="10709"/>
                    <a:pt x="15547" y="7570"/>
                  </a:cubicBezTo>
                  <a:cubicBezTo>
                    <a:pt x="15439" y="3270"/>
                    <a:pt x="11850" y="-164"/>
                    <a:pt x="7566" y="6"/>
                  </a:cubicBezTo>
                  <a:cubicBezTo>
                    <a:pt x="3267" y="114"/>
                    <a:pt x="-120" y="3687"/>
                    <a:pt x="3" y="7987"/>
                  </a:cubicBezTo>
                  <a:cubicBezTo>
                    <a:pt x="96" y="11699"/>
                    <a:pt x="529" y="16479"/>
                    <a:pt x="1163" y="20778"/>
                  </a:cubicBezTo>
                  <a:cubicBezTo>
                    <a:pt x="1256" y="21382"/>
                    <a:pt x="1334" y="22078"/>
                    <a:pt x="1426" y="22820"/>
                  </a:cubicBezTo>
                  <a:cubicBezTo>
                    <a:pt x="2107" y="28527"/>
                    <a:pt x="3112" y="37158"/>
                    <a:pt x="9438" y="41659"/>
                  </a:cubicBezTo>
                  <a:cubicBezTo>
                    <a:pt x="11959" y="43453"/>
                    <a:pt x="15114" y="44366"/>
                    <a:pt x="18501" y="44366"/>
                  </a:cubicBezTo>
                  <a:cubicBezTo>
                    <a:pt x="21254" y="44366"/>
                    <a:pt x="24193" y="43763"/>
                    <a:pt x="27085" y="42556"/>
                  </a:cubicBezTo>
                  <a:cubicBezTo>
                    <a:pt x="32869" y="40143"/>
                    <a:pt x="37818" y="36477"/>
                    <a:pt x="42597" y="32936"/>
                  </a:cubicBezTo>
                  <a:cubicBezTo>
                    <a:pt x="45675" y="30662"/>
                    <a:pt x="48567" y="28497"/>
                    <a:pt x="51460" y="26872"/>
                  </a:cubicBezTo>
                  <a:cubicBezTo>
                    <a:pt x="55202" y="24753"/>
                    <a:pt x="56517" y="20020"/>
                    <a:pt x="54398" y="16278"/>
                  </a:cubicBezTo>
                  <a:cubicBezTo>
                    <a:pt x="52279" y="12550"/>
                    <a:pt x="47531" y="11220"/>
                    <a:pt x="43804" y="13339"/>
                  </a:cubicBezTo>
                  <a:close/>
                </a:path>
              </a:pathLst>
            </a:custGeom>
            <a:solidFill>
              <a:srgbClr val="435269"/>
            </a:solidFill>
            <a:ln w="1545" cap="flat">
              <a:noFill/>
              <a:prstDash val="solid"/>
              <a:miter/>
            </a:ln>
          </p:spPr>
          <p:txBody>
            <a:bodyPr rtlCol="0" anchor="ctr"/>
            <a:lstStyle/>
            <a:p>
              <a:endParaRPr lang="aa-ET"/>
            </a:p>
          </p:txBody>
        </p:sp>
        <p:sp>
          <p:nvSpPr>
            <p:cNvPr id="98" name="Freeform 97">
              <a:extLst>
                <a:ext uri="{FF2B5EF4-FFF2-40B4-BE49-F238E27FC236}">
                  <a16:creationId xmlns:a16="http://schemas.microsoft.com/office/drawing/2014/main" id="{95DFBFD6-990B-C071-C061-717315504E84}"/>
                </a:ext>
              </a:extLst>
            </p:cNvPr>
            <p:cNvSpPr/>
            <p:nvPr/>
          </p:nvSpPr>
          <p:spPr>
            <a:xfrm>
              <a:off x="1954950" y="4916286"/>
              <a:ext cx="52809" cy="47380"/>
            </a:xfrm>
            <a:custGeom>
              <a:avLst/>
              <a:gdLst>
                <a:gd name="connsiteX0" fmla="*/ 6093 w 52809"/>
                <a:gd name="connsiteY0" fmla="*/ 175 h 47380"/>
                <a:gd name="connsiteX1" fmla="*/ 185 w 52809"/>
                <a:gd name="connsiteY1" fmla="*/ 9439 h 47380"/>
                <a:gd name="connsiteX2" fmla="*/ 1129 w 52809"/>
                <a:gd name="connsiteY2" fmla="*/ 15410 h 47380"/>
                <a:gd name="connsiteX3" fmla="*/ 8089 w 52809"/>
                <a:gd name="connsiteY3" fmla="*/ 42864 h 47380"/>
                <a:gd name="connsiteX4" fmla="*/ 17833 w 52809"/>
                <a:gd name="connsiteY4" fmla="*/ 47380 h 47380"/>
                <a:gd name="connsiteX5" fmla="*/ 30747 w 52809"/>
                <a:gd name="connsiteY5" fmla="*/ 42013 h 47380"/>
                <a:gd name="connsiteX6" fmla="*/ 50513 w 52809"/>
                <a:gd name="connsiteY6" fmla="*/ 25278 h 47380"/>
                <a:gd name="connsiteX7" fmla="*/ 50559 w 52809"/>
                <a:gd name="connsiteY7" fmla="*/ 14281 h 47380"/>
                <a:gd name="connsiteX8" fmla="*/ 39563 w 52809"/>
                <a:gd name="connsiteY8" fmla="*/ 14234 h 47380"/>
                <a:gd name="connsiteX9" fmla="*/ 21003 w 52809"/>
                <a:gd name="connsiteY9" fmla="*/ 29902 h 47380"/>
                <a:gd name="connsiteX10" fmla="*/ 19626 w 52809"/>
                <a:gd name="connsiteY10" fmla="*/ 30908 h 47380"/>
                <a:gd name="connsiteX11" fmla="*/ 16518 w 52809"/>
                <a:gd name="connsiteY11" fmla="*/ 13167 h 47380"/>
                <a:gd name="connsiteX12" fmla="*/ 15373 w 52809"/>
                <a:gd name="connsiteY12" fmla="*/ 6099 h 47380"/>
                <a:gd name="connsiteX13" fmla="*/ 6109 w 52809"/>
                <a:gd name="connsiteY13" fmla="*/ 190 h 4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09" h="47380">
                  <a:moveTo>
                    <a:pt x="6093" y="175"/>
                  </a:moveTo>
                  <a:cubicBezTo>
                    <a:pt x="1902" y="1103"/>
                    <a:pt x="-742" y="5248"/>
                    <a:pt x="185" y="9439"/>
                  </a:cubicBezTo>
                  <a:cubicBezTo>
                    <a:pt x="371" y="10290"/>
                    <a:pt x="758" y="12889"/>
                    <a:pt x="1129" y="15410"/>
                  </a:cubicBezTo>
                  <a:cubicBezTo>
                    <a:pt x="3542" y="31774"/>
                    <a:pt x="5042" y="39198"/>
                    <a:pt x="8089" y="42864"/>
                  </a:cubicBezTo>
                  <a:cubicBezTo>
                    <a:pt x="10223" y="45432"/>
                    <a:pt x="13595" y="47380"/>
                    <a:pt x="17833" y="47380"/>
                  </a:cubicBezTo>
                  <a:cubicBezTo>
                    <a:pt x="21544" y="47380"/>
                    <a:pt x="25921" y="45895"/>
                    <a:pt x="30747" y="42013"/>
                  </a:cubicBezTo>
                  <a:cubicBezTo>
                    <a:pt x="30901" y="41890"/>
                    <a:pt x="46430" y="29330"/>
                    <a:pt x="50513" y="25278"/>
                  </a:cubicBezTo>
                  <a:cubicBezTo>
                    <a:pt x="53560" y="22246"/>
                    <a:pt x="53575" y="17328"/>
                    <a:pt x="50559" y="14281"/>
                  </a:cubicBezTo>
                  <a:cubicBezTo>
                    <a:pt x="47528" y="11234"/>
                    <a:pt x="42609" y="11218"/>
                    <a:pt x="39563" y="14234"/>
                  </a:cubicBezTo>
                  <a:cubicBezTo>
                    <a:pt x="36856" y="16926"/>
                    <a:pt x="25040" y="26654"/>
                    <a:pt x="21003" y="29902"/>
                  </a:cubicBezTo>
                  <a:cubicBezTo>
                    <a:pt x="20508" y="30305"/>
                    <a:pt x="20044" y="30629"/>
                    <a:pt x="19626" y="30908"/>
                  </a:cubicBezTo>
                  <a:cubicBezTo>
                    <a:pt x="18420" y="26082"/>
                    <a:pt x="17090" y="17034"/>
                    <a:pt x="16518" y="13167"/>
                  </a:cubicBezTo>
                  <a:cubicBezTo>
                    <a:pt x="15976" y="9548"/>
                    <a:pt x="15667" y="7429"/>
                    <a:pt x="15373" y="6099"/>
                  </a:cubicBezTo>
                  <a:cubicBezTo>
                    <a:pt x="14445" y="1907"/>
                    <a:pt x="10300" y="-753"/>
                    <a:pt x="6109" y="190"/>
                  </a:cubicBezTo>
                  <a:close/>
                </a:path>
              </a:pathLst>
            </a:custGeom>
            <a:solidFill>
              <a:srgbClr val="435269"/>
            </a:solidFill>
            <a:ln w="1545" cap="flat">
              <a:noFill/>
              <a:prstDash val="solid"/>
              <a:miter/>
            </a:ln>
          </p:spPr>
          <p:txBody>
            <a:bodyPr rtlCol="0" anchor="ctr"/>
            <a:lstStyle/>
            <a:p>
              <a:endParaRPr lang="aa-ET"/>
            </a:p>
          </p:txBody>
        </p:sp>
        <p:sp>
          <p:nvSpPr>
            <p:cNvPr id="99" name="Freeform 98">
              <a:extLst>
                <a:ext uri="{FF2B5EF4-FFF2-40B4-BE49-F238E27FC236}">
                  <a16:creationId xmlns:a16="http://schemas.microsoft.com/office/drawing/2014/main" id="{784577E6-C983-5693-FBE9-E166A6DCBC1F}"/>
                </a:ext>
              </a:extLst>
            </p:cNvPr>
            <p:cNvSpPr/>
            <p:nvPr/>
          </p:nvSpPr>
          <p:spPr>
            <a:xfrm>
              <a:off x="1637041" y="4910828"/>
              <a:ext cx="51387" cy="45228"/>
            </a:xfrm>
            <a:custGeom>
              <a:avLst/>
              <a:gdLst>
                <a:gd name="connsiteX0" fmla="*/ 49739 w 51387"/>
                <a:gd name="connsiteY0" fmla="*/ 16815 h 45228"/>
                <a:gd name="connsiteX1" fmla="*/ 38835 w 51387"/>
                <a:gd name="connsiteY1" fmla="*/ 15470 h 45228"/>
                <a:gd name="connsiteX2" fmla="*/ 18420 w 51387"/>
                <a:gd name="connsiteY2" fmla="*/ 27936 h 45228"/>
                <a:gd name="connsiteX3" fmla="*/ 15543 w 51387"/>
                <a:gd name="connsiteY3" fmla="*/ 7303 h 45228"/>
                <a:gd name="connsiteX4" fmla="*/ 15512 w 51387"/>
                <a:gd name="connsiteY4" fmla="*/ 6947 h 45228"/>
                <a:gd name="connsiteX5" fmla="*/ 6944 w 51387"/>
                <a:gd name="connsiteY5" fmla="*/ 49 h 45228"/>
                <a:gd name="connsiteX6" fmla="*/ 46 w 51387"/>
                <a:gd name="connsiteY6" fmla="*/ 8602 h 45228"/>
                <a:gd name="connsiteX7" fmla="*/ 77 w 51387"/>
                <a:gd name="connsiteY7" fmla="*/ 8958 h 45228"/>
                <a:gd name="connsiteX8" fmla="*/ 8398 w 51387"/>
                <a:gd name="connsiteY8" fmla="*/ 43125 h 45228"/>
                <a:gd name="connsiteX9" fmla="*/ 14290 w 51387"/>
                <a:gd name="connsiteY9" fmla="*/ 45228 h 45228"/>
                <a:gd name="connsiteX10" fmla="*/ 30561 w 51387"/>
                <a:gd name="connsiteY10" fmla="*/ 39134 h 45228"/>
                <a:gd name="connsiteX11" fmla="*/ 48394 w 51387"/>
                <a:gd name="connsiteY11" fmla="*/ 27720 h 45228"/>
                <a:gd name="connsiteX12" fmla="*/ 49739 w 51387"/>
                <a:gd name="connsiteY12" fmla="*/ 16815 h 4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387" h="45228">
                  <a:moveTo>
                    <a:pt x="49739" y="16815"/>
                  </a:moveTo>
                  <a:cubicBezTo>
                    <a:pt x="47095" y="13428"/>
                    <a:pt x="42223" y="12825"/>
                    <a:pt x="38835" y="15470"/>
                  </a:cubicBezTo>
                  <a:cubicBezTo>
                    <a:pt x="33794" y="19398"/>
                    <a:pt x="24328" y="25075"/>
                    <a:pt x="18420" y="27936"/>
                  </a:cubicBezTo>
                  <a:cubicBezTo>
                    <a:pt x="17693" y="24270"/>
                    <a:pt x="16688" y="17975"/>
                    <a:pt x="15543" y="7303"/>
                  </a:cubicBezTo>
                  <a:lnTo>
                    <a:pt x="15512" y="6947"/>
                  </a:lnTo>
                  <a:cubicBezTo>
                    <a:pt x="15048" y="2678"/>
                    <a:pt x="11197" y="-431"/>
                    <a:pt x="6944" y="49"/>
                  </a:cubicBezTo>
                  <a:cubicBezTo>
                    <a:pt x="2675" y="513"/>
                    <a:pt x="-418" y="4333"/>
                    <a:pt x="46" y="8602"/>
                  </a:cubicBezTo>
                  <a:lnTo>
                    <a:pt x="77" y="8958"/>
                  </a:lnTo>
                  <a:cubicBezTo>
                    <a:pt x="3047" y="36721"/>
                    <a:pt x="5413" y="40635"/>
                    <a:pt x="8398" y="43125"/>
                  </a:cubicBezTo>
                  <a:cubicBezTo>
                    <a:pt x="10130" y="44563"/>
                    <a:pt x="12063" y="45228"/>
                    <a:pt x="14290" y="45228"/>
                  </a:cubicBezTo>
                  <a:cubicBezTo>
                    <a:pt x="18466" y="45228"/>
                    <a:pt x="23694" y="42908"/>
                    <a:pt x="30561" y="39134"/>
                  </a:cubicBezTo>
                  <a:cubicBezTo>
                    <a:pt x="36918" y="35639"/>
                    <a:pt x="44264" y="30937"/>
                    <a:pt x="48394" y="27720"/>
                  </a:cubicBezTo>
                  <a:cubicBezTo>
                    <a:pt x="51781" y="25075"/>
                    <a:pt x="52384" y="20202"/>
                    <a:pt x="49739" y="16815"/>
                  </a:cubicBezTo>
                  <a:close/>
                </a:path>
              </a:pathLst>
            </a:custGeom>
            <a:solidFill>
              <a:srgbClr val="435269"/>
            </a:solidFill>
            <a:ln w="1545" cap="flat">
              <a:noFill/>
              <a:prstDash val="solid"/>
              <a:miter/>
            </a:ln>
          </p:spPr>
          <p:txBody>
            <a:bodyPr rtlCol="0" anchor="ctr"/>
            <a:lstStyle/>
            <a:p>
              <a:endParaRPr lang="aa-ET"/>
            </a:p>
          </p:txBody>
        </p:sp>
        <p:sp>
          <p:nvSpPr>
            <p:cNvPr id="100" name="Freeform 99">
              <a:extLst>
                <a:ext uri="{FF2B5EF4-FFF2-40B4-BE49-F238E27FC236}">
                  <a16:creationId xmlns:a16="http://schemas.microsoft.com/office/drawing/2014/main" id="{04C1AC31-4021-6BBA-866D-4C8BA1918C59}"/>
                </a:ext>
              </a:extLst>
            </p:cNvPr>
            <p:cNvSpPr/>
            <p:nvPr/>
          </p:nvSpPr>
          <p:spPr>
            <a:xfrm>
              <a:off x="1608628" y="4981313"/>
              <a:ext cx="53142" cy="50161"/>
            </a:xfrm>
            <a:custGeom>
              <a:avLst/>
              <a:gdLst>
                <a:gd name="connsiteX0" fmla="*/ 41065 w 53142"/>
                <a:gd name="connsiteY0" fmla="*/ 22444 h 50161"/>
                <a:gd name="connsiteX1" fmla="*/ 21917 w 53142"/>
                <a:gd name="connsiteY1" fmla="*/ 33379 h 50161"/>
                <a:gd name="connsiteX2" fmla="*/ 15545 w 53142"/>
                <a:gd name="connsiteY2" fmla="*/ 7859 h 50161"/>
                <a:gd name="connsiteX3" fmla="*/ 7936 w 53142"/>
                <a:gd name="connsiteY3" fmla="*/ 1 h 50161"/>
                <a:gd name="connsiteX4" fmla="*/ 2 w 53142"/>
                <a:gd name="connsiteY4" fmla="*/ 7611 h 50161"/>
                <a:gd name="connsiteX5" fmla="*/ 9823 w 53142"/>
                <a:gd name="connsiteY5" fmla="*/ 45011 h 50161"/>
                <a:gd name="connsiteX6" fmla="*/ 15777 w 53142"/>
                <a:gd name="connsiteY6" fmla="*/ 49744 h 50161"/>
                <a:gd name="connsiteX7" fmla="*/ 18608 w 53142"/>
                <a:gd name="connsiteY7" fmla="*/ 50161 h 50161"/>
                <a:gd name="connsiteX8" fmla="*/ 49633 w 53142"/>
                <a:gd name="connsiteY8" fmla="*/ 35437 h 50161"/>
                <a:gd name="connsiteX9" fmla="*/ 51860 w 53142"/>
                <a:gd name="connsiteY9" fmla="*/ 24671 h 50161"/>
                <a:gd name="connsiteX10" fmla="*/ 41096 w 53142"/>
                <a:gd name="connsiteY10" fmla="*/ 22444 h 5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42" h="50161">
                  <a:moveTo>
                    <a:pt x="41065" y="22444"/>
                  </a:moveTo>
                  <a:cubicBezTo>
                    <a:pt x="33115" y="27672"/>
                    <a:pt x="26109" y="31539"/>
                    <a:pt x="21917" y="33379"/>
                  </a:cubicBezTo>
                  <a:cubicBezTo>
                    <a:pt x="19257" y="25383"/>
                    <a:pt x="15669" y="11122"/>
                    <a:pt x="15545" y="7859"/>
                  </a:cubicBezTo>
                  <a:cubicBezTo>
                    <a:pt x="15592" y="3605"/>
                    <a:pt x="12189" y="94"/>
                    <a:pt x="7936" y="1"/>
                  </a:cubicBezTo>
                  <a:cubicBezTo>
                    <a:pt x="3605" y="-76"/>
                    <a:pt x="95" y="3327"/>
                    <a:pt x="2" y="7611"/>
                  </a:cubicBezTo>
                  <a:cubicBezTo>
                    <a:pt x="-122" y="13458"/>
                    <a:pt x="6405" y="38267"/>
                    <a:pt x="9823" y="45011"/>
                  </a:cubicBezTo>
                  <a:cubicBezTo>
                    <a:pt x="11029" y="47362"/>
                    <a:pt x="13133" y="49048"/>
                    <a:pt x="15777" y="49744"/>
                  </a:cubicBezTo>
                  <a:cubicBezTo>
                    <a:pt x="16458" y="49929"/>
                    <a:pt x="17324" y="50161"/>
                    <a:pt x="18608" y="50161"/>
                  </a:cubicBezTo>
                  <a:cubicBezTo>
                    <a:pt x="22567" y="50161"/>
                    <a:pt x="30548" y="47980"/>
                    <a:pt x="49633" y="35437"/>
                  </a:cubicBezTo>
                  <a:cubicBezTo>
                    <a:pt x="53221" y="33070"/>
                    <a:pt x="54227" y="28260"/>
                    <a:pt x="51860" y="24671"/>
                  </a:cubicBezTo>
                  <a:cubicBezTo>
                    <a:pt x="49509" y="21083"/>
                    <a:pt x="44684" y="20078"/>
                    <a:pt x="41096" y="22444"/>
                  </a:cubicBezTo>
                  <a:close/>
                </a:path>
              </a:pathLst>
            </a:custGeom>
            <a:solidFill>
              <a:srgbClr val="435269"/>
            </a:solidFill>
            <a:ln w="1545" cap="flat">
              <a:noFill/>
              <a:prstDash val="solid"/>
              <a:miter/>
            </a:ln>
          </p:spPr>
          <p:txBody>
            <a:bodyPr rtlCol="0" anchor="ctr"/>
            <a:lstStyle/>
            <a:p>
              <a:endParaRPr lang="aa-ET"/>
            </a:p>
          </p:txBody>
        </p:sp>
        <p:sp>
          <p:nvSpPr>
            <p:cNvPr id="101" name="Freeform 100">
              <a:extLst>
                <a:ext uri="{FF2B5EF4-FFF2-40B4-BE49-F238E27FC236}">
                  <a16:creationId xmlns:a16="http://schemas.microsoft.com/office/drawing/2014/main" id="{61EFD19F-B728-16E9-9241-26965B39354E}"/>
                </a:ext>
              </a:extLst>
            </p:cNvPr>
            <p:cNvSpPr/>
            <p:nvPr/>
          </p:nvSpPr>
          <p:spPr>
            <a:xfrm>
              <a:off x="1719832" y="4933428"/>
              <a:ext cx="60898" cy="52386"/>
            </a:xfrm>
            <a:custGeom>
              <a:avLst/>
              <a:gdLst>
                <a:gd name="connsiteX0" fmla="*/ 57906 w 60898"/>
                <a:gd name="connsiteY0" fmla="*/ 15374 h 52386"/>
                <a:gd name="connsiteX1" fmla="*/ 46986 w 60898"/>
                <a:gd name="connsiteY1" fmla="*/ 16720 h 52386"/>
                <a:gd name="connsiteX2" fmla="*/ 26045 w 60898"/>
                <a:gd name="connsiteY2" fmla="*/ 36038 h 52386"/>
                <a:gd name="connsiteX3" fmla="*/ 22766 w 60898"/>
                <a:gd name="connsiteY3" fmla="*/ 36100 h 52386"/>
                <a:gd name="connsiteX4" fmla="*/ 16626 w 60898"/>
                <a:gd name="connsiteY4" fmla="*/ 12698 h 52386"/>
                <a:gd name="connsiteX5" fmla="*/ 15311 w 60898"/>
                <a:gd name="connsiteY5" fmla="*/ 5893 h 52386"/>
                <a:gd name="connsiteX6" fmla="*/ 5892 w 60898"/>
                <a:gd name="connsiteY6" fmla="*/ 232 h 52386"/>
                <a:gd name="connsiteX7" fmla="*/ 232 w 60898"/>
                <a:gd name="connsiteY7" fmla="*/ 9667 h 52386"/>
                <a:gd name="connsiteX8" fmla="*/ 1314 w 60898"/>
                <a:gd name="connsiteY8" fmla="*/ 15405 h 52386"/>
                <a:gd name="connsiteX9" fmla="*/ 13827 w 60898"/>
                <a:gd name="connsiteY9" fmla="*/ 48845 h 52386"/>
                <a:gd name="connsiteX10" fmla="*/ 24421 w 60898"/>
                <a:gd name="connsiteY10" fmla="*/ 52387 h 52386"/>
                <a:gd name="connsiteX11" fmla="*/ 34845 w 60898"/>
                <a:gd name="connsiteY11" fmla="*/ 48845 h 52386"/>
                <a:gd name="connsiteX12" fmla="*/ 59251 w 60898"/>
                <a:gd name="connsiteY12" fmla="*/ 26278 h 52386"/>
                <a:gd name="connsiteX13" fmla="*/ 57906 w 60898"/>
                <a:gd name="connsiteY13" fmla="*/ 15374 h 5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98" h="52386">
                  <a:moveTo>
                    <a:pt x="57906" y="15374"/>
                  </a:moveTo>
                  <a:cubicBezTo>
                    <a:pt x="54518" y="12729"/>
                    <a:pt x="49631" y="13332"/>
                    <a:pt x="46986" y="16720"/>
                  </a:cubicBezTo>
                  <a:cubicBezTo>
                    <a:pt x="44512" y="19890"/>
                    <a:pt x="33361" y="31011"/>
                    <a:pt x="26045" y="36038"/>
                  </a:cubicBezTo>
                  <a:cubicBezTo>
                    <a:pt x="24638" y="36997"/>
                    <a:pt x="24406" y="37167"/>
                    <a:pt x="22766" y="36100"/>
                  </a:cubicBezTo>
                  <a:cubicBezTo>
                    <a:pt x="20152" y="32790"/>
                    <a:pt x="17508" y="17710"/>
                    <a:pt x="16626" y="12698"/>
                  </a:cubicBezTo>
                  <a:cubicBezTo>
                    <a:pt x="16116" y="9775"/>
                    <a:pt x="15714" y="7470"/>
                    <a:pt x="15311" y="5893"/>
                  </a:cubicBezTo>
                  <a:cubicBezTo>
                    <a:pt x="14275" y="1732"/>
                    <a:pt x="10053" y="-805"/>
                    <a:pt x="5892" y="232"/>
                  </a:cubicBezTo>
                  <a:cubicBezTo>
                    <a:pt x="1732" y="1268"/>
                    <a:pt x="-805" y="5491"/>
                    <a:pt x="232" y="9667"/>
                  </a:cubicBezTo>
                  <a:cubicBezTo>
                    <a:pt x="495" y="10719"/>
                    <a:pt x="897" y="12992"/>
                    <a:pt x="1314" y="15405"/>
                  </a:cubicBezTo>
                  <a:cubicBezTo>
                    <a:pt x="4145" y="31506"/>
                    <a:pt x="6851" y="44189"/>
                    <a:pt x="13827" y="48845"/>
                  </a:cubicBezTo>
                  <a:cubicBezTo>
                    <a:pt x="17368" y="51211"/>
                    <a:pt x="20910" y="52387"/>
                    <a:pt x="24421" y="52387"/>
                  </a:cubicBezTo>
                  <a:cubicBezTo>
                    <a:pt x="27932" y="52387"/>
                    <a:pt x="31412" y="51211"/>
                    <a:pt x="34845" y="48845"/>
                  </a:cubicBezTo>
                  <a:cubicBezTo>
                    <a:pt x="43460" y="42921"/>
                    <a:pt x="55817" y="30656"/>
                    <a:pt x="59251" y="26278"/>
                  </a:cubicBezTo>
                  <a:cubicBezTo>
                    <a:pt x="61896" y="22891"/>
                    <a:pt x="61293" y="18004"/>
                    <a:pt x="57906" y="15374"/>
                  </a:cubicBezTo>
                  <a:close/>
                </a:path>
              </a:pathLst>
            </a:custGeom>
            <a:solidFill>
              <a:srgbClr val="435269"/>
            </a:solidFill>
            <a:ln w="1545" cap="flat">
              <a:noFill/>
              <a:prstDash val="solid"/>
              <a:miter/>
            </a:ln>
          </p:spPr>
          <p:txBody>
            <a:bodyPr rtlCol="0" anchor="ctr"/>
            <a:lstStyle/>
            <a:p>
              <a:endParaRPr lang="aa-ET"/>
            </a:p>
          </p:txBody>
        </p:sp>
        <p:sp>
          <p:nvSpPr>
            <p:cNvPr id="102" name="Freeform 101">
              <a:extLst>
                <a:ext uri="{FF2B5EF4-FFF2-40B4-BE49-F238E27FC236}">
                  <a16:creationId xmlns:a16="http://schemas.microsoft.com/office/drawing/2014/main" id="{CEB6CCF4-3FD7-3B78-44EE-769E99E9F8BB}"/>
                </a:ext>
              </a:extLst>
            </p:cNvPr>
            <p:cNvSpPr/>
            <p:nvPr/>
          </p:nvSpPr>
          <p:spPr>
            <a:xfrm>
              <a:off x="1704693" y="4995892"/>
              <a:ext cx="57895" cy="50291"/>
            </a:xfrm>
            <a:custGeom>
              <a:avLst/>
              <a:gdLst>
                <a:gd name="connsiteX0" fmla="*/ 44741 w 57895"/>
                <a:gd name="connsiteY0" fmla="*/ 12722 h 50291"/>
                <a:gd name="connsiteX1" fmla="*/ 43287 w 57895"/>
                <a:gd name="connsiteY1" fmla="*/ 14129 h 50291"/>
                <a:gd name="connsiteX2" fmla="*/ 18448 w 57895"/>
                <a:gd name="connsiteY2" fmla="*/ 34175 h 50291"/>
                <a:gd name="connsiteX3" fmla="*/ 15804 w 57895"/>
                <a:gd name="connsiteY3" fmla="*/ 10866 h 50291"/>
                <a:gd name="connsiteX4" fmla="*/ 15479 w 57895"/>
                <a:gd name="connsiteY4" fmla="*/ 6674 h 50291"/>
                <a:gd name="connsiteX5" fmla="*/ 6617 w 57895"/>
                <a:gd name="connsiteY5" fmla="*/ 85 h 50291"/>
                <a:gd name="connsiteX6" fmla="*/ 90 w 57895"/>
                <a:gd name="connsiteY6" fmla="*/ 8871 h 50291"/>
                <a:gd name="connsiteX7" fmla="*/ 276 w 57895"/>
                <a:gd name="connsiteY7" fmla="*/ 11778 h 50291"/>
                <a:gd name="connsiteX8" fmla="*/ 11767 w 57895"/>
                <a:gd name="connsiteY8" fmla="*/ 49549 h 50291"/>
                <a:gd name="connsiteX9" fmla="*/ 16237 w 57895"/>
                <a:gd name="connsiteY9" fmla="*/ 50292 h 50291"/>
                <a:gd name="connsiteX10" fmla="*/ 54067 w 57895"/>
                <a:gd name="connsiteY10" fmla="*/ 25328 h 50291"/>
                <a:gd name="connsiteX11" fmla="*/ 55490 w 57895"/>
                <a:gd name="connsiteY11" fmla="*/ 23951 h 50291"/>
                <a:gd name="connsiteX12" fmla="*/ 55738 w 57895"/>
                <a:gd name="connsiteY12" fmla="*/ 12954 h 50291"/>
                <a:gd name="connsiteX13" fmla="*/ 44741 w 57895"/>
                <a:gd name="connsiteY13" fmla="*/ 12706 h 5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95" h="50291">
                  <a:moveTo>
                    <a:pt x="44741" y="12722"/>
                  </a:moveTo>
                  <a:lnTo>
                    <a:pt x="43287" y="14129"/>
                  </a:lnTo>
                  <a:cubicBezTo>
                    <a:pt x="28935" y="27957"/>
                    <a:pt x="21882" y="32705"/>
                    <a:pt x="18448" y="34175"/>
                  </a:cubicBezTo>
                  <a:cubicBezTo>
                    <a:pt x="17613" y="31020"/>
                    <a:pt x="16593" y="24446"/>
                    <a:pt x="15804" y="10866"/>
                  </a:cubicBezTo>
                  <a:cubicBezTo>
                    <a:pt x="15649" y="8345"/>
                    <a:pt x="15603" y="7432"/>
                    <a:pt x="15479" y="6674"/>
                  </a:cubicBezTo>
                  <a:cubicBezTo>
                    <a:pt x="14845" y="2421"/>
                    <a:pt x="10854" y="-549"/>
                    <a:pt x="6617" y="85"/>
                  </a:cubicBezTo>
                  <a:cubicBezTo>
                    <a:pt x="2379" y="719"/>
                    <a:pt x="-560" y="4633"/>
                    <a:pt x="90" y="8871"/>
                  </a:cubicBezTo>
                  <a:cubicBezTo>
                    <a:pt x="136" y="9366"/>
                    <a:pt x="198" y="10386"/>
                    <a:pt x="276" y="11778"/>
                  </a:cubicBezTo>
                  <a:cubicBezTo>
                    <a:pt x="1822" y="38181"/>
                    <a:pt x="4513" y="47013"/>
                    <a:pt x="11767" y="49549"/>
                  </a:cubicBezTo>
                  <a:cubicBezTo>
                    <a:pt x="13190" y="50060"/>
                    <a:pt x="14675" y="50292"/>
                    <a:pt x="16237" y="50292"/>
                  </a:cubicBezTo>
                  <a:cubicBezTo>
                    <a:pt x="26011" y="50292"/>
                    <a:pt x="38230" y="40594"/>
                    <a:pt x="54067" y="25328"/>
                  </a:cubicBezTo>
                  <a:lnTo>
                    <a:pt x="55490" y="23951"/>
                  </a:lnTo>
                  <a:cubicBezTo>
                    <a:pt x="58599" y="20981"/>
                    <a:pt x="58707" y="16063"/>
                    <a:pt x="55738" y="12954"/>
                  </a:cubicBezTo>
                  <a:cubicBezTo>
                    <a:pt x="52768" y="9845"/>
                    <a:pt x="47850" y="9737"/>
                    <a:pt x="44741" y="12706"/>
                  </a:cubicBezTo>
                  <a:close/>
                </a:path>
              </a:pathLst>
            </a:custGeom>
            <a:solidFill>
              <a:srgbClr val="435269"/>
            </a:solidFill>
            <a:ln w="1545" cap="flat">
              <a:noFill/>
              <a:prstDash val="solid"/>
              <a:miter/>
            </a:ln>
          </p:spPr>
          <p:txBody>
            <a:bodyPr rtlCol="0" anchor="ctr"/>
            <a:lstStyle/>
            <a:p>
              <a:endParaRPr lang="aa-ET"/>
            </a:p>
          </p:txBody>
        </p:sp>
        <p:sp>
          <p:nvSpPr>
            <p:cNvPr id="103" name="Freeform 102">
              <a:extLst>
                <a:ext uri="{FF2B5EF4-FFF2-40B4-BE49-F238E27FC236}">
                  <a16:creationId xmlns:a16="http://schemas.microsoft.com/office/drawing/2014/main" id="{354969F9-57AE-C962-5894-131032FD9437}"/>
                </a:ext>
              </a:extLst>
            </p:cNvPr>
            <p:cNvSpPr/>
            <p:nvPr/>
          </p:nvSpPr>
          <p:spPr>
            <a:xfrm>
              <a:off x="1685290" y="5065995"/>
              <a:ext cx="54413" cy="47794"/>
            </a:xfrm>
            <a:custGeom>
              <a:avLst/>
              <a:gdLst>
                <a:gd name="connsiteX0" fmla="*/ 51091 w 54413"/>
                <a:gd name="connsiteY0" fmla="*/ 11324 h 47794"/>
                <a:gd name="connsiteX1" fmla="*/ 40265 w 54413"/>
                <a:gd name="connsiteY1" fmla="*/ 13241 h 47794"/>
                <a:gd name="connsiteX2" fmla="*/ 20669 w 54413"/>
                <a:gd name="connsiteY2" fmla="*/ 31183 h 47794"/>
                <a:gd name="connsiteX3" fmla="*/ 19834 w 54413"/>
                <a:gd name="connsiteY3" fmla="*/ 31740 h 47794"/>
                <a:gd name="connsiteX4" fmla="*/ 16462 w 54413"/>
                <a:gd name="connsiteY4" fmla="*/ 14262 h 47794"/>
                <a:gd name="connsiteX5" fmla="*/ 15395 w 54413"/>
                <a:gd name="connsiteY5" fmla="*/ 6219 h 47794"/>
                <a:gd name="connsiteX6" fmla="*/ 6224 w 54413"/>
                <a:gd name="connsiteY6" fmla="*/ 156 h 47794"/>
                <a:gd name="connsiteX7" fmla="*/ 161 w 54413"/>
                <a:gd name="connsiteY7" fmla="*/ 9328 h 47794"/>
                <a:gd name="connsiteX8" fmla="*/ 1011 w 54413"/>
                <a:gd name="connsiteY8" fmla="*/ 15917 h 47794"/>
                <a:gd name="connsiteX9" fmla="*/ 6471 w 54413"/>
                <a:gd name="connsiteY9" fmla="*/ 39845 h 47794"/>
                <a:gd name="connsiteX10" fmla="*/ 15704 w 54413"/>
                <a:gd name="connsiteY10" fmla="*/ 47424 h 47794"/>
                <a:gd name="connsiteX11" fmla="*/ 18875 w 54413"/>
                <a:gd name="connsiteY11" fmla="*/ 47795 h 47794"/>
                <a:gd name="connsiteX12" fmla="*/ 29856 w 54413"/>
                <a:gd name="connsiteY12" fmla="*/ 43758 h 47794"/>
                <a:gd name="connsiteX13" fmla="*/ 53009 w 54413"/>
                <a:gd name="connsiteY13" fmla="*/ 22181 h 47794"/>
                <a:gd name="connsiteX14" fmla="*/ 51091 w 54413"/>
                <a:gd name="connsiteY14" fmla="*/ 11354 h 4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413" h="47794">
                  <a:moveTo>
                    <a:pt x="51091" y="11324"/>
                  </a:moveTo>
                  <a:cubicBezTo>
                    <a:pt x="47565" y="8864"/>
                    <a:pt x="42724" y="9715"/>
                    <a:pt x="40265" y="13241"/>
                  </a:cubicBezTo>
                  <a:cubicBezTo>
                    <a:pt x="37079" y="17789"/>
                    <a:pt x="29578" y="24656"/>
                    <a:pt x="20669" y="31183"/>
                  </a:cubicBezTo>
                  <a:cubicBezTo>
                    <a:pt x="20360" y="31415"/>
                    <a:pt x="20081" y="31585"/>
                    <a:pt x="19834" y="31740"/>
                  </a:cubicBezTo>
                  <a:cubicBezTo>
                    <a:pt x="17823" y="27069"/>
                    <a:pt x="17050" y="19722"/>
                    <a:pt x="16462" y="14262"/>
                  </a:cubicBezTo>
                  <a:cubicBezTo>
                    <a:pt x="16137" y="11153"/>
                    <a:pt x="15844" y="8462"/>
                    <a:pt x="15395" y="6219"/>
                  </a:cubicBezTo>
                  <a:cubicBezTo>
                    <a:pt x="14544" y="2012"/>
                    <a:pt x="10446" y="-694"/>
                    <a:pt x="6224" y="156"/>
                  </a:cubicBezTo>
                  <a:cubicBezTo>
                    <a:pt x="2017" y="1007"/>
                    <a:pt x="-705" y="5121"/>
                    <a:pt x="161" y="9328"/>
                  </a:cubicBezTo>
                  <a:cubicBezTo>
                    <a:pt x="470" y="10859"/>
                    <a:pt x="733" y="13303"/>
                    <a:pt x="1011" y="15917"/>
                  </a:cubicBezTo>
                  <a:cubicBezTo>
                    <a:pt x="1800" y="23388"/>
                    <a:pt x="2790" y="32684"/>
                    <a:pt x="6471" y="39845"/>
                  </a:cubicBezTo>
                  <a:cubicBezTo>
                    <a:pt x="9085" y="44918"/>
                    <a:pt x="12936" y="46774"/>
                    <a:pt x="15704" y="47424"/>
                  </a:cubicBezTo>
                  <a:cubicBezTo>
                    <a:pt x="16741" y="47671"/>
                    <a:pt x="17808" y="47795"/>
                    <a:pt x="18875" y="47795"/>
                  </a:cubicBezTo>
                  <a:cubicBezTo>
                    <a:pt x="22463" y="47795"/>
                    <a:pt x="26206" y="46434"/>
                    <a:pt x="29856" y="43758"/>
                  </a:cubicBezTo>
                  <a:cubicBezTo>
                    <a:pt x="34821" y="40123"/>
                    <a:pt x="47039" y="30735"/>
                    <a:pt x="53009" y="22181"/>
                  </a:cubicBezTo>
                  <a:cubicBezTo>
                    <a:pt x="55468" y="18670"/>
                    <a:pt x="54617" y="13814"/>
                    <a:pt x="51091" y="11354"/>
                  </a:cubicBezTo>
                  <a:close/>
                </a:path>
              </a:pathLst>
            </a:custGeom>
            <a:solidFill>
              <a:srgbClr val="435269"/>
            </a:solidFill>
            <a:ln w="1545" cap="flat">
              <a:noFill/>
              <a:prstDash val="solid"/>
              <a:miter/>
            </a:ln>
          </p:spPr>
          <p:txBody>
            <a:bodyPr rtlCol="0" anchor="ctr"/>
            <a:lstStyle/>
            <a:p>
              <a:endParaRPr lang="aa-ET"/>
            </a:p>
          </p:txBody>
        </p:sp>
        <p:sp>
          <p:nvSpPr>
            <p:cNvPr id="104" name="Freeform 103">
              <a:extLst>
                <a:ext uri="{FF2B5EF4-FFF2-40B4-BE49-F238E27FC236}">
                  <a16:creationId xmlns:a16="http://schemas.microsoft.com/office/drawing/2014/main" id="{9BFEDD82-F6CF-DE61-B6F1-32740B6EC9AD}"/>
                </a:ext>
              </a:extLst>
            </p:cNvPr>
            <p:cNvSpPr/>
            <p:nvPr/>
          </p:nvSpPr>
          <p:spPr>
            <a:xfrm>
              <a:off x="1825207" y="4981209"/>
              <a:ext cx="54427" cy="47217"/>
            </a:xfrm>
            <a:custGeom>
              <a:avLst/>
              <a:gdLst>
                <a:gd name="connsiteX0" fmla="*/ 41756 w 54427"/>
                <a:gd name="connsiteY0" fmla="*/ 12525 h 47217"/>
                <a:gd name="connsiteX1" fmla="*/ 35213 w 54427"/>
                <a:gd name="connsiteY1" fmla="*/ 18511 h 47217"/>
                <a:gd name="connsiteX2" fmla="*/ 20412 w 54427"/>
                <a:gd name="connsiteY2" fmla="*/ 30962 h 47217"/>
                <a:gd name="connsiteX3" fmla="*/ 15509 w 54427"/>
                <a:gd name="connsiteY3" fmla="*/ 6972 h 47217"/>
                <a:gd name="connsiteX4" fmla="*/ 6972 w 54427"/>
                <a:gd name="connsiteY4" fmla="*/ 43 h 47217"/>
                <a:gd name="connsiteX5" fmla="*/ 43 w 54427"/>
                <a:gd name="connsiteY5" fmla="*/ 8581 h 47217"/>
                <a:gd name="connsiteX6" fmla="*/ 9601 w 54427"/>
                <a:gd name="connsiteY6" fmla="*/ 42964 h 47217"/>
                <a:gd name="connsiteX7" fmla="*/ 18123 w 54427"/>
                <a:gd name="connsiteY7" fmla="*/ 47202 h 47217"/>
                <a:gd name="connsiteX8" fmla="*/ 18865 w 54427"/>
                <a:gd name="connsiteY8" fmla="*/ 47218 h 47217"/>
                <a:gd name="connsiteX9" fmla="*/ 45947 w 54427"/>
                <a:gd name="connsiteY9" fmla="*/ 29755 h 47217"/>
                <a:gd name="connsiteX10" fmla="*/ 51546 w 54427"/>
                <a:gd name="connsiteY10" fmla="*/ 24605 h 47217"/>
                <a:gd name="connsiteX11" fmla="*/ 52690 w 54427"/>
                <a:gd name="connsiteY11" fmla="*/ 13669 h 47217"/>
                <a:gd name="connsiteX12" fmla="*/ 41756 w 54427"/>
                <a:gd name="connsiteY12" fmla="*/ 12525 h 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27" h="47217">
                  <a:moveTo>
                    <a:pt x="41756" y="12525"/>
                  </a:moveTo>
                  <a:cubicBezTo>
                    <a:pt x="39930" y="14010"/>
                    <a:pt x="37750" y="16082"/>
                    <a:pt x="35213" y="18511"/>
                  </a:cubicBezTo>
                  <a:cubicBezTo>
                    <a:pt x="31826" y="21743"/>
                    <a:pt x="24557" y="28688"/>
                    <a:pt x="20412" y="30962"/>
                  </a:cubicBezTo>
                  <a:cubicBezTo>
                    <a:pt x="18695" y="26878"/>
                    <a:pt x="16638" y="17969"/>
                    <a:pt x="15509" y="6972"/>
                  </a:cubicBezTo>
                  <a:cubicBezTo>
                    <a:pt x="15061" y="2703"/>
                    <a:pt x="11256" y="-406"/>
                    <a:pt x="6972" y="43"/>
                  </a:cubicBezTo>
                  <a:cubicBezTo>
                    <a:pt x="2703" y="491"/>
                    <a:pt x="-406" y="4297"/>
                    <a:pt x="43" y="8581"/>
                  </a:cubicBezTo>
                  <a:cubicBezTo>
                    <a:pt x="1048" y="18372"/>
                    <a:pt x="3647" y="35880"/>
                    <a:pt x="9601" y="42964"/>
                  </a:cubicBezTo>
                  <a:cubicBezTo>
                    <a:pt x="11751" y="45516"/>
                    <a:pt x="14767" y="47017"/>
                    <a:pt x="18123" y="47202"/>
                  </a:cubicBezTo>
                  <a:cubicBezTo>
                    <a:pt x="18371" y="47202"/>
                    <a:pt x="18618" y="47218"/>
                    <a:pt x="18865" y="47218"/>
                  </a:cubicBezTo>
                  <a:cubicBezTo>
                    <a:pt x="27016" y="47218"/>
                    <a:pt x="35275" y="39948"/>
                    <a:pt x="45947" y="29755"/>
                  </a:cubicBezTo>
                  <a:cubicBezTo>
                    <a:pt x="48143" y="27667"/>
                    <a:pt x="50200" y="25687"/>
                    <a:pt x="51546" y="24605"/>
                  </a:cubicBezTo>
                  <a:cubicBezTo>
                    <a:pt x="54886" y="21898"/>
                    <a:pt x="55397" y="17010"/>
                    <a:pt x="52690" y="13669"/>
                  </a:cubicBezTo>
                  <a:cubicBezTo>
                    <a:pt x="49983" y="10329"/>
                    <a:pt x="45096" y="9818"/>
                    <a:pt x="41756" y="12525"/>
                  </a:cubicBezTo>
                  <a:close/>
                </a:path>
              </a:pathLst>
            </a:custGeom>
            <a:solidFill>
              <a:srgbClr val="435269"/>
            </a:solidFill>
            <a:ln w="1545" cap="flat">
              <a:noFill/>
              <a:prstDash val="solid"/>
              <a:miter/>
            </a:ln>
          </p:spPr>
          <p:txBody>
            <a:bodyPr rtlCol="0" anchor="ctr"/>
            <a:lstStyle/>
            <a:p>
              <a:endParaRPr lang="aa-ET"/>
            </a:p>
          </p:txBody>
        </p:sp>
        <p:sp>
          <p:nvSpPr>
            <p:cNvPr id="105" name="Freeform 104">
              <a:extLst>
                <a:ext uri="{FF2B5EF4-FFF2-40B4-BE49-F238E27FC236}">
                  <a16:creationId xmlns:a16="http://schemas.microsoft.com/office/drawing/2014/main" id="{C4742A61-2E6F-AE60-9B76-1B6C4A12F644}"/>
                </a:ext>
              </a:extLst>
            </p:cNvPr>
            <p:cNvSpPr/>
            <p:nvPr/>
          </p:nvSpPr>
          <p:spPr>
            <a:xfrm>
              <a:off x="1801418" y="5042776"/>
              <a:ext cx="63278" cy="54186"/>
            </a:xfrm>
            <a:custGeom>
              <a:avLst/>
              <a:gdLst>
                <a:gd name="connsiteX0" fmla="*/ 50109 w 63278"/>
                <a:gd name="connsiteY0" fmla="*/ 16740 h 54186"/>
                <a:gd name="connsiteX1" fmla="*/ 22100 w 63278"/>
                <a:gd name="connsiteY1" fmla="*/ 37915 h 54186"/>
                <a:gd name="connsiteX2" fmla="*/ 15620 w 63278"/>
                <a:gd name="connsiteY2" fmla="*/ 8605 h 54186"/>
                <a:gd name="connsiteX3" fmla="*/ 8706 w 63278"/>
                <a:gd name="connsiteY3" fmla="*/ 51 h 54186"/>
                <a:gd name="connsiteX4" fmla="*/ 153 w 63278"/>
                <a:gd name="connsiteY4" fmla="*/ 6965 h 54186"/>
                <a:gd name="connsiteX5" fmla="*/ 14243 w 63278"/>
                <a:gd name="connsiteY5" fmla="*/ 51325 h 54186"/>
                <a:gd name="connsiteX6" fmla="*/ 23724 w 63278"/>
                <a:gd name="connsiteY6" fmla="*/ 54186 h 54186"/>
                <a:gd name="connsiteX7" fmla="*/ 60905 w 63278"/>
                <a:gd name="connsiteY7" fmla="*/ 27923 h 54186"/>
                <a:gd name="connsiteX8" fmla="*/ 61090 w 63278"/>
                <a:gd name="connsiteY8" fmla="*/ 16926 h 54186"/>
                <a:gd name="connsiteX9" fmla="*/ 50094 w 63278"/>
                <a:gd name="connsiteY9" fmla="*/ 16740 h 5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78" h="54186">
                  <a:moveTo>
                    <a:pt x="50109" y="16740"/>
                  </a:moveTo>
                  <a:cubicBezTo>
                    <a:pt x="28287" y="37822"/>
                    <a:pt x="24683" y="39431"/>
                    <a:pt x="22100" y="37915"/>
                  </a:cubicBezTo>
                  <a:cubicBezTo>
                    <a:pt x="17290" y="35100"/>
                    <a:pt x="14661" y="17653"/>
                    <a:pt x="15620" y="8605"/>
                  </a:cubicBezTo>
                  <a:cubicBezTo>
                    <a:pt x="16068" y="4336"/>
                    <a:pt x="12975" y="500"/>
                    <a:pt x="8706" y="51"/>
                  </a:cubicBezTo>
                  <a:cubicBezTo>
                    <a:pt x="4422" y="-444"/>
                    <a:pt x="602" y="2696"/>
                    <a:pt x="153" y="6965"/>
                  </a:cubicBezTo>
                  <a:cubicBezTo>
                    <a:pt x="122" y="7306"/>
                    <a:pt x="-2399" y="41581"/>
                    <a:pt x="14243" y="51325"/>
                  </a:cubicBezTo>
                  <a:cubicBezTo>
                    <a:pt x="17537" y="53258"/>
                    <a:pt x="20631" y="54186"/>
                    <a:pt x="23724" y="54186"/>
                  </a:cubicBezTo>
                  <a:cubicBezTo>
                    <a:pt x="33731" y="54186"/>
                    <a:pt x="43768" y="44504"/>
                    <a:pt x="60905" y="27923"/>
                  </a:cubicBezTo>
                  <a:cubicBezTo>
                    <a:pt x="63998" y="24938"/>
                    <a:pt x="64076" y="20019"/>
                    <a:pt x="61090" y="16926"/>
                  </a:cubicBezTo>
                  <a:cubicBezTo>
                    <a:pt x="58106" y="13848"/>
                    <a:pt x="53187" y="13755"/>
                    <a:pt x="50094" y="16740"/>
                  </a:cubicBezTo>
                  <a:close/>
                </a:path>
              </a:pathLst>
            </a:custGeom>
            <a:solidFill>
              <a:srgbClr val="435269"/>
            </a:solidFill>
            <a:ln w="1545" cap="flat">
              <a:noFill/>
              <a:prstDash val="solid"/>
              <a:miter/>
            </a:ln>
          </p:spPr>
          <p:txBody>
            <a:bodyPr rtlCol="0" anchor="ctr"/>
            <a:lstStyle/>
            <a:p>
              <a:endParaRPr lang="aa-ET"/>
            </a:p>
          </p:txBody>
        </p:sp>
        <p:sp>
          <p:nvSpPr>
            <p:cNvPr id="106" name="Freeform 105">
              <a:extLst>
                <a:ext uri="{FF2B5EF4-FFF2-40B4-BE49-F238E27FC236}">
                  <a16:creationId xmlns:a16="http://schemas.microsoft.com/office/drawing/2014/main" id="{3C288137-44CD-96EF-A6D0-692C40655C70}"/>
                </a:ext>
              </a:extLst>
            </p:cNvPr>
            <p:cNvSpPr/>
            <p:nvPr/>
          </p:nvSpPr>
          <p:spPr>
            <a:xfrm>
              <a:off x="1926994" y="4995433"/>
              <a:ext cx="63934" cy="51198"/>
            </a:xfrm>
            <a:custGeom>
              <a:avLst/>
              <a:gdLst>
                <a:gd name="connsiteX0" fmla="*/ 60280 w 63934"/>
                <a:gd name="connsiteY0" fmla="*/ 6792 h 51198"/>
                <a:gd name="connsiteX1" fmla="*/ 49562 w 63934"/>
                <a:gd name="connsiteY1" fmla="*/ 9267 h 51198"/>
                <a:gd name="connsiteX2" fmla="*/ 31358 w 63934"/>
                <a:gd name="connsiteY2" fmla="*/ 34138 h 51198"/>
                <a:gd name="connsiteX3" fmla="*/ 29765 w 63934"/>
                <a:gd name="connsiteY3" fmla="*/ 35453 h 51198"/>
                <a:gd name="connsiteX4" fmla="*/ 29425 w 63934"/>
                <a:gd name="connsiteY4" fmla="*/ 35159 h 51198"/>
                <a:gd name="connsiteX5" fmla="*/ 19480 w 63934"/>
                <a:gd name="connsiteY5" fmla="*/ 17264 h 51198"/>
                <a:gd name="connsiteX6" fmla="*/ 19356 w 63934"/>
                <a:gd name="connsiteY6" fmla="*/ 16970 h 51198"/>
                <a:gd name="connsiteX7" fmla="*/ 15211 w 63934"/>
                <a:gd name="connsiteY7" fmla="*/ 5478 h 51198"/>
                <a:gd name="connsiteX8" fmla="*/ 5483 w 63934"/>
                <a:gd name="connsiteY8" fmla="*/ 343 h 51198"/>
                <a:gd name="connsiteX9" fmla="*/ 348 w 63934"/>
                <a:gd name="connsiteY9" fmla="*/ 10071 h 51198"/>
                <a:gd name="connsiteX10" fmla="*/ 5081 w 63934"/>
                <a:gd name="connsiteY10" fmla="*/ 23157 h 51198"/>
                <a:gd name="connsiteX11" fmla="*/ 5205 w 63934"/>
                <a:gd name="connsiteY11" fmla="*/ 23450 h 51198"/>
                <a:gd name="connsiteX12" fmla="*/ 18691 w 63934"/>
                <a:gd name="connsiteY12" fmla="*/ 46419 h 51198"/>
                <a:gd name="connsiteX13" fmla="*/ 29580 w 63934"/>
                <a:gd name="connsiteY13" fmla="*/ 51199 h 51198"/>
                <a:gd name="connsiteX14" fmla="*/ 42277 w 63934"/>
                <a:gd name="connsiteY14" fmla="*/ 45197 h 51198"/>
                <a:gd name="connsiteX15" fmla="*/ 62755 w 63934"/>
                <a:gd name="connsiteY15" fmla="*/ 17496 h 51198"/>
                <a:gd name="connsiteX16" fmla="*/ 60280 w 63934"/>
                <a:gd name="connsiteY16" fmla="*/ 6792 h 5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934" h="51198">
                  <a:moveTo>
                    <a:pt x="60280" y="6792"/>
                  </a:moveTo>
                  <a:cubicBezTo>
                    <a:pt x="56630" y="4519"/>
                    <a:pt x="51835" y="5632"/>
                    <a:pt x="49562" y="9267"/>
                  </a:cubicBezTo>
                  <a:cubicBezTo>
                    <a:pt x="43669" y="18702"/>
                    <a:pt x="37854" y="27704"/>
                    <a:pt x="31358" y="34138"/>
                  </a:cubicBezTo>
                  <a:cubicBezTo>
                    <a:pt x="30616" y="34865"/>
                    <a:pt x="30090" y="35252"/>
                    <a:pt x="29765" y="35453"/>
                  </a:cubicBezTo>
                  <a:cubicBezTo>
                    <a:pt x="29672" y="35376"/>
                    <a:pt x="29564" y="35283"/>
                    <a:pt x="29425" y="35159"/>
                  </a:cubicBezTo>
                  <a:cubicBezTo>
                    <a:pt x="25682" y="31602"/>
                    <a:pt x="21800" y="22631"/>
                    <a:pt x="19480" y="17264"/>
                  </a:cubicBezTo>
                  <a:lnTo>
                    <a:pt x="19356" y="16970"/>
                  </a:lnTo>
                  <a:cubicBezTo>
                    <a:pt x="17980" y="13799"/>
                    <a:pt x="16588" y="9932"/>
                    <a:pt x="15211" y="5478"/>
                  </a:cubicBezTo>
                  <a:cubicBezTo>
                    <a:pt x="13943" y="1379"/>
                    <a:pt x="9597" y="-910"/>
                    <a:pt x="5483" y="343"/>
                  </a:cubicBezTo>
                  <a:cubicBezTo>
                    <a:pt x="1384" y="1611"/>
                    <a:pt x="-920" y="5957"/>
                    <a:pt x="348" y="10071"/>
                  </a:cubicBezTo>
                  <a:cubicBezTo>
                    <a:pt x="1910" y="15145"/>
                    <a:pt x="3457" y="19414"/>
                    <a:pt x="5081" y="23157"/>
                  </a:cubicBezTo>
                  <a:lnTo>
                    <a:pt x="5205" y="23450"/>
                  </a:lnTo>
                  <a:cubicBezTo>
                    <a:pt x="8174" y="30318"/>
                    <a:pt x="12675" y="40681"/>
                    <a:pt x="18691" y="46419"/>
                  </a:cubicBezTo>
                  <a:cubicBezTo>
                    <a:pt x="22047" y="49621"/>
                    <a:pt x="25775" y="51199"/>
                    <a:pt x="29580" y="51199"/>
                  </a:cubicBezTo>
                  <a:cubicBezTo>
                    <a:pt x="33848" y="51199"/>
                    <a:pt x="38225" y="49188"/>
                    <a:pt x="42277" y="45197"/>
                  </a:cubicBezTo>
                  <a:cubicBezTo>
                    <a:pt x="49980" y="37587"/>
                    <a:pt x="56615" y="27348"/>
                    <a:pt x="62755" y="17496"/>
                  </a:cubicBezTo>
                  <a:cubicBezTo>
                    <a:pt x="65028" y="13845"/>
                    <a:pt x="63915" y="9051"/>
                    <a:pt x="60280" y="6792"/>
                  </a:cubicBezTo>
                  <a:close/>
                </a:path>
              </a:pathLst>
            </a:custGeom>
            <a:solidFill>
              <a:srgbClr val="435269"/>
            </a:solidFill>
            <a:ln w="1545" cap="flat">
              <a:noFill/>
              <a:prstDash val="solid"/>
              <a:miter/>
            </a:ln>
          </p:spPr>
          <p:txBody>
            <a:bodyPr rtlCol="0" anchor="ctr"/>
            <a:lstStyle/>
            <a:p>
              <a:endParaRPr lang="aa-ET"/>
            </a:p>
          </p:txBody>
        </p:sp>
        <p:sp>
          <p:nvSpPr>
            <p:cNvPr id="107" name="Freeform 106">
              <a:extLst>
                <a:ext uri="{FF2B5EF4-FFF2-40B4-BE49-F238E27FC236}">
                  <a16:creationId xmlns:a16="http://schemas.microsoft.com/office/drawing/2014/main" id="{AC46966C-5B44-74B4-37C0-FE3E1DB9FB0D}"/>
                </a:ext>
              </a:extLst>
            </p:cNvPr>
            <p:cNvSpPr/>
            <p:nvPr/>
          </p:nvSpPr>
          <p:spPr>
            <a:xfrm>
              <a:off x="1914511" y="5069862"/>
              <a:ext cx="62672" cy="48954"/>
            </a:xfrm>
            <a:custGeom>
              <a:avLst/>
              <a:gdLst>
                <a:gd name="connsiteX0" fmla="*/ 57390 w 62672"/>
                <a:gd name="connsiteY0" fmla="*/ 403 h 48954"/>
                <a:gd name="connsiteX1" fmla="*/ 47538 w 62672"/>
                <a:gd name="connsiteY1" fmla="*/ 5291 h 48954"/>
                <a:gd name="connsiteX2" fmla="*/ 24957 w 62672"/>
                <a:gd name="connsiteY2" fmla="*/ 33287 h 48954"/>
                <a:gd name="connsiteX3" fmla="*/ 15461 w 62672"/>
                <a:gd name="connsiteY3" fmla="*/ 12777 h 48954"/>
                <a:gd name="connsiteX4" fmla="*/ 15198 w 62672"/>
                <a:gd name="connsiteY4" fmla="*/ 11911 h 48954"/>
                <a:gd name="connsiteX5" fmla="*/ 5439 w 62672"/>
                <a:gd name="connsiteY5" fmla="*/ 6838 h 48954"/>
                <a:gd name="connsiteX6" fmla="*/ 366 w 62672"/>
                <a:gd name="connsiteY6" fmla="*/ 16598 h 48954"/>
                <a:gd name="connsiteX7" fmla="*/ 613 w 62672"/>
                <a:gd name="connsiteY7" fmla="*/ 17402 h 48954"/>
                <a:gd name="connsiteX8" fmla="*/ 22343 w 62672"/>
                <a:gd name="connsiteY8" fmla="*/ 48785 h 48954"/>
                <a:gd name="connsiteX9" fmla="*/ 24416 w 62672"/>
                <a:gd name="connsiteY9" fmla="*/ 48955 h 48954"/>
                <a:gd name="connsiteX10" fmla="*/ 62277 w 62672"/>
                <a:gd name="connsiteY10" fmla="*/ 10194 h 48954"/>
                <a:gd name="connsiteX11" fmla="*/ 57374 w 62672"/>
                <a:gd name="connsiteY11" fmla="*/ 403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672" h="48954">
                  <a:moveTo>
                    <a:pt x="57390" y="403"/>
                  </a:moveTo>
                  <a:cubicBezTo>
                    <a:pt x="53338" y="-958"/>
                    <a:pt x="48930" y="1239"/>
                    <a:pt x="47538" y="5291"/>
                  </a:cubicBezTo>
                  <a:cubicBezTo>
                    <a:pt x="45573" y="11029"/>
                    <a:pt x="31020" y="31075"/>
                    <a:pt x="24957" y="33287"/>
                  </a:cubicBezTo>
                  <a:cubicBezTo>
                    <a:pt x="23689" y="32250"/>
                    <a:pt x="20271" y="28198"/>
                    <a:pt x="15461" y="12777"/>
                  </a:cubicBezTo>
                  <a:lnTo>
                    <a:pt x="15198" y="11911"/>
                  </a:lnTo>
                  <a:cubicBezTo>
                    <a:pt x="13899" y="7812"/>
                    <a:pt x="9537" y="5554"/>
                    <a:pt x="5439" y="6838"/>
                  </a:cubicBezTo>
                  <a:cubicBezTo>
                    <a:pt x="1340" y="8121"/>
                    <a:pt x="-934" y="12499"/>
                    <a:pt x="366" y="16598"/>
                  </a:cubicBezTo>
                  <a:lnTo>
                    <a:pt x="613" y="17402"/>
                  </a:lnTo>
                  <a:cubicBezTo>
                    <a:pt x="5114" y="31848"/>
                    <a:pt x="11223" y="46851"/>
                    <a:pt x="22343" y="48785"/>
                  </a:cubicBezTo>
                  <a:cubicBezTo>
                    <a:pt x="23039" y="48908"/>
                    <a:pt x="23720" y="48955"/>
                    <a:pt x="24416" y="48955"/>
                  </a:cubicBezTo>
                  <a:cubicBezTo>
                    <a:pt x="41382" y="48955"/>
                    <a:pt x="60684" y="14973"/>
                    <a:pt x="62277" y="10194"/>
                  </a:cubicBezTo>
                  <a:cubicBezTo>
                    <a:pt x="63623" y="6126"/>
                    <a:pt x="61426" y="1765"/>
                    <a:pt x="57374" y="403"/>
                  </a:cubicBezTo>
                  <a:close/>
                </a:path>
              </a:pathLst>
            </a:custGeom>
            <a:solidFill>
              <a:srgbClr val="435269"/>
            </a:solidFill>
            <a:ln w="1545" cap="flat">
              <a:noFill/>
              <a:prstDash val="solid"/>
              <a:miter/>
            </a:ln>
          </p:spPr>
          <p:txBody>
            <a:bodyPr rtlCol="0" anchor="ctr"/>
            <a:lstStyle/>
            <a:p>
              <a:endParaRPr lang="aa-ET"/>
            </a:p>
          </p:txBody>
        </p:sp>
        <p:sp>
          <p:nvSpPr>
            <p:cNvPr id="108" name="Freeform 107">
              <a:extLst>
                <a:ext uri="{FF2B5EF4-FFF2-40B4-BE49-F238E27FC236}">
                  <a16:creationId xmlns:a16="http://schemas.microsoft.com/office/drawing/2014/main" id="{DCE52561-3F4A-F756-7B11-55982FD17ED9}"/>
                </a:ext>
              </a:extLst>
            </p:cNvPr>
            <p:cNvSpPr/>
            <p:nvPr/>
          </p:nvSpPr>
          <p:spPr>
            <a:xfrm>
              <a:off x="1573730" y="5067190"/>
              <a:ext cx="40950" cy="41310"/>
            </a:xfrm>
            <a:custGeom>
              <a:avLst/>
              <a:gdLst>
                <a:gd name="connsiteX0" fmla="*/ 28898 w 40950"/>
                <a:gd name="connsiteY0" fmla="*/ 15217 h 41310"/>
                <a:gd name="connsiteX1" fmla="*/ 23887 w 40950"/>
                <a:gd name="connsiteY1" fmla="*/ 18852 h 41310"/>
                <a:gd name="connsiteX2" fmla="*/ 16402 w 40950"/>
                <a:gd name="connsiteY2" fmla="*/ 24018 h 41310"/>
                <a:gd name="connsiteX3" fmla="*/ 16046 w 40950"/>
                <a:gd name="connsiteY3" fmla="*/ 15372 h 41310"/>
                <a:gd name="connsiteX4" fmla="*/ 15365 w 40950"/>
                <a:gd name="connsiteY4" fmla="*/ 6014 h 41310"/>
                <a:gd name="connsiteX5" fmla="*/ 5931 w 40950"/>
                <a:gd name="connsiteY5" fmla="*/ 229 h 41310"/>
                <a:gd name="connsiteX6" fmla="*/ 224 w 40950"/>
                <a:gd name="connsiteY6" fmla="*/ 9525 h 41310"/>
                <a:gd name="connsiteX7" fmla="*/ 502 w 40950"/>
                <a:gd name="connsiteY7" fmla="*/ 15805 h 41310"/>
                <a:gd name="connsiteX8" fmla="*/ 6209 w 40950"/>
                <a:gd name="connsiteY8" fmla="*/ 39438 h 41310"/>
                <a:gd name="connsiteX9" fmla="*/ 12257 w 40950"/>
                <a:gd name="connsiteY9" fmla="*/ 41310 h 41310"/>
                <a:gd name="connsiteX10" fmla="*/ 19913 w 40950"/>
                <a:gd name="connsiteY10" fmla="*/ 39454 h 41310"/>
                <a:gd name="connsiteX11" fmla="*/ 20686 w 40950"/>
                <a:gd name="connsiteY11" fmla="*/ 39145 h 41310"/>
                <a:gd name="connsiteX12" fmla="*/ 33275 w 40950"/>
                <a:gd name="connsiteY12" fmla="*/ 31256 h 41310"/>
                <a:gd name="connsiteX13" fmla="*/ 37467 w 40950"/>
                <a:gd name="connsiteY13" fmla="*/ 28194 h 41310"/>
                <a:gd name="connsiteX14" fmla="*/ 39663 w 40950"/>
                <a:gd name="connsiteY14" fmla="*/ 17429 h 41310"/>
                <a:gd name="connsiteX15" fmla="*/ 28883 w 40950"/>
                <a:gd name="connsiteY15" fmla="*/ 15232 h 4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50" h="41310">
                  <a:moveTo>
                    <a:pt x="28898" y="15217"/>
                  </a:moveTo>
                  <a:cubicBezTo>
                    <a:pt x="27305" y="16269"/>
                    <a:pt x="25650" y="17522"/>
                    <a:pt x="23887" y="18852"/>
                  </a:cubicBezTo>
                  <a:cubicBezTo>
                    <a:pt x="21490" y="20661"/>
                    <a:pt x="18598" y="22858"/>
                    <a:pt x="16402" y="24018"/>
                  </a:cubicBezTo>
                  <a:cubicBezTo>
                    <a:pt x="16201" y="21048"/>
                    <a:pt x="16108" y="17537"/>
                    <a:pt x="16046" y="15372"/>
                  </a:cubicBezTo>
                  <a:cubicBezTo>
                    <a:pt x="15907" y="10376"/>
                    <a:pt x="15829" y="7885"/>
                    <a:pt x="15365" y="6014"/>
                  </a:cubicBezTo>
                  <a:cubicBezTo>
                    <a:pt x="14329" y="1853"/>
                    <a:pt x="10091" y="-823"/>
                    <a:pt x="5931" y="229"/>
                  </a:cubicBezTo>
                  <a:cubicBezTo>
                    <a:pt x="1771" y="1250"/>
                    <a:pt x="-797" y="5364"/>
                    <a:pt x="224" y="9525"/>
                  </a:cubicBezTo>
                  <a:cubicBezTo>
                    <a:pt x="363" y="10376"/>
                    <a:pt x="440" y="13516"/>
                    <a:pt x="502" y="15805"/>
                  </a:cubicBezTo>
                  <a:cubicBezTo>
                    <a:pt x="858" y="28967"/>
                    <a:pt x="1276" y="35989"/>
                    <a:pt x="6209" y="39438"/>
                  </a:cubicBezTo>
                  <a:cubicBezTo>
                    <a:pt x="8189" y="40815"/>
                    <a:pt x="10277" y="41310"/>
                    <a:pt x="12257" y="41310"/>
                  </a:cubicBezTo>
                  <a:cubicBezTo>
                    <a:pt x="15288" y="41310"/>
                    <a:pt x="18072" y="40196"/>
                    <a:pt x="19913" y="39454"/>
                  </a:cubicBezTo>
                  <a:lnTo>
                    <a:pt x="20686" y="39145"/>
                  </a:lnTo>
                  <a:cubicBezTo>
                    <a:pt x="25032" y="37505"/>
                    <a:pt x="29424" y="34180"/>
                    <a:pt x="33275" y="31256"/>
                  </a:cubicBezTo>
                  <a:cubicBezTo>
                    <a:pt x="34822" y="30081"/>
                    <a:pt x="36291" y="28967"/>
                    <a:pt x="37467" y="28194"/>
                  </a:cubicBezTo>
                  <a:cubicBezTo>
                    <a:pt x="41039" y="25828"/>
                    <a:pt x="42029" y="21002"/>
                    <a:pt x="39663" y="17429"/>
                  </a:cubicBezTo>
                  <a:cubicBezTo>
                    <a:pt x="37297" y="13856"/>
                    <a:pt x="32471" y="12866"/>
                    <a:pt x="28883" y="15232"/>
                  </a:cubicBezTo>
                  <a:close/>
                </a:path>
              </a:pathLst>
            </a:custGeom>
            <a:solidFill>
              <a:srgbClr val="435269"/>
            </a:solidFill>
            <a:ln w="1545" cap="flat">
              <a:noFill/>
              <a:prstDash val="solid"/>
              <a:miter/>
            </a:ln>
          </p:spPr>
          <p:txBody>
            <a:bodyPr rtlCol="0" anchor="ctr"/>
            <a:lstStyle/>
            <a:p>
              <a:endParaRPr lang="aa-ET"/>
            </a:p>
          </p:txBody>
        </p:sp>
        <p:sp>
          <p:nvSpPr>
            <p:cNvPr id="109" name="Freeform 108">
              <a:extLst>
                <a:ext uri="{FF2B5EF4-FFF2-40B4-BE49-F238E27FC236}">
                  <a16:creationId xmlns:a16="http://schemas.microsoft.com/office/drawing/2014/main" id="{EB67A99F-9A81-200E-61AE-7C6EF644EB7C}"/>
                </a:ext>
              </a:extLst>
            </p:cNvPr>
            <p:cNvSpPr/>
            <p:nvPr/>
          </p:nvSpPr>
          <p:spPr>
            <a:xfrm>
              <a:off x="0" y="3204202"/>
              <a:ext cx="602271" cy="247907"/>
            </a:xfrm>
            <a:custGeom>
              <a:avLst/>
              <a:gdLst>
                <a:gd name="connsiteX0" fmla="*/ 11785 w 602271"/>
                <a:gd name="connsiteY0" fmla="*/ 244149 h 247907"/>
                <a:gd name="connsiteX1" fmla="*/ 55400 w 602271"/>
                <a:gd name="connsiteY1" fmla="*/ 230121 h 247907"/>
                <a:gd name="connsiteX2" fmla="*/ 147409 w 602271"/>
                <a:gd name="connsiteY2" fmla="*/ 195505 h 247907"/>
                <a:gd name="connsiteX3" fmla="*/ 212197 w 602271"/>
                <a:gd name="connsiteY3" fmla="*/ 167695 h 247907"/>
                <a:gd name="connsiteX4" fmla="*/ 274959 w 602271"/>
                <a:gd name="connsiteY4" fmla="*/ 144773 h 247907"/>
                <a:gd name="connsiteX5" fmla="*/ 340026 w 602271"/>
                <a:gd name="connsiteY5" fmla="*/ 118278 h 247907"/>
                <a:gd name="connsiteX6" fmla="*/ 403236 w 602271"/>
                <a:gd name="connsiteY6" fmla="*/ 92340 h 247907"/>
                <a:gd name="connsiteX7" fmla="*/ 434803 w 602271"/>
                <a:gd name="connsiteY7" fmla="*/ 78821 h 247907"/>
                <a:gd name="connsiteX8" fmla="*/ 463431 w 602271"/>
                <a:gd name="connsiteY8" fmla="*/ 64143 h 247907"/>
                <a:gd name="connsiteX9" fmla="*/ 526657 w 602271"/>
                <a:gd name="connsiteY9" fmla="*/ 33626 h 247907"/>
                <a:gd name="connsiteX10" fmla="*/ 559136 w 602271"/>
                <a:gd name="connsiteY10" fmla="*/ 21701 h 247907"/>
                <a:gd name="connsiteX11" fmla="*/ 582568 w 602271"/>
                <a:gd name="connsiteY11" fmla="*/ 12421 h 247907"/>
                <a:gd name="connsiteX12" fmla="*/ 592791 w 602271"/>
                <a:gd name="connsiteY12" fmla="*/ 15855 h 247907"/>
                <a:gd name="connsiteX13" fmla="*/ 595173 w 602271"/>
                <a:gd name="connsiteY13" fmla="*/ 13519 h 247907"/>
                <a:gd name="connsiteX14" fmla="*/ 602272 w 602271"/>
                <a:gd name="connsiteY14" fmla="*/ 9142 h 247907"/>
                <a:gd name="connsiteX15" fmla="*/ 594044 w 602271"/>
                <a:gd name="connsiteY15" fmla="*/ 2027 h 247907"/>
                <a:gd name="connsiteX16" fmla="*/ 559214 w 602271"/>
                <a:gd name="connsiteY16" fmla="*/ 7889 h 247907"/>
                <a:gd name="connsiteX17" fmla="*/ 0 w 602271"/>
                <a:gd name="connsiteY17" fmla="*/ 239386 h 247907"/>
                <a:gd name="connsiteX18" fmla="*/ 0 w 602271"/>
                <a:gd name="connsiteY18" fmla="*/ 247908 h 247907"/>
                <a:gd name="connsiteX19" fmla="*/ 11785 w 602271"/>
                <a:gd name="connsiteY19" fmla="*/ 244165 h 2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2271" h="247907">
                  <a:moveTo>
                    <a:pt x="11785" y="244149"/>
                  </a:moveTo>
                  <a:cubicBezTo>
                    <a:pt x="26463" y="240020"/>
                    <a:pt x="41295" y="236014"/>
                    <a:pt x="55400" y="230121"/>
                  </a:cubicBezTo>
                  <a:cubicBezTo>
                    <a:pt x="85497" y="217515"/>
                    <a:pt x="116677" y="206487"/>
                    <a:pt x="147409" y="195505"/>
                  </a:cubicBezTo>
                  <a:cubicBezTo>
                    <a:pt x="169649" y="187555"/>
                    <a:pt x="190684" y="177378"/>
                    <a:pt x="212197" y="167695"/>
                  </a:cubicBezTo>
                  <a:cubicBezTo>
                    <a:pt x="232783" y="158431"/>
                    <a:pt x="253430" y="151517"/>
                    <a:pt x="274959" y="144773"/>
                  </a:cubicBezTo>
                  <a:cubicBezTo>
                    <a:pt x="296937" y="137875"/>
                    <a:pt x="319347" y="128409"/>
                    <a:pt x="340026" y="118278"/>
                  </a:cubicBezTo>
                  <a:cubicBezTo>
                    <a:pt x="360596" y="108178"/>
                    <a:pt x="382620" y="102239"/>
                    <a:pt x="403236" y="92340"/>
                  </a:cubicBezTo>
                  <a:cubicBezTo>
                    <a:pt x="413707" y="87313"/>
                    <a:pt x="424069" y="83168"/>
                    <a:pt x="434803" y="78821"/>
                  </a:cubicBezTo>
                  <a:cubicBezTo>
                    <a:pt x="444856" y="74753"/>
                    <a:pt x="453981" y="69402"/>
                    <a:pt x="463431" y="64143"/>
                  </a:cubicBezTo>
                  <a:cubicBezTo>
                    <a:pt x="483893" y="52744"/>
                    <a:pt x="505035" y="42597"/>
                    <a:pt x="526657" y="33626"/>
                  </a:cubicBezTo>
                  <a:cubicBezTo>
                    <a:pt x="537375" y="29172"/>
                    <a:pt x="548356" y="25893"/>
                    <a:pt x="559136" y="21701"/>
                  </a:cubicBezTo>
                  <a:cubicBezTo>
                    <a:pt x="566962" y="18654"/>
                    <a:pt x="574370" y="14354"/>
                    <a:pt x="582568" y="12421"/>
                  </a:cubicBezTo>
                  <a:cubicBezTo>
                    <a:pt x="587053" y="11354"/>
                    <a:pt x="590332" y="12931"/>
                    <a:pt x="592791" y="15855"/>
                  </a:cubicBezTo>
                  <a:cubicBezTo>
                    <a:pt x="593394" y="14942"/>
                    <a:pt x="594183" y="14138"/>
                    <a:pt x="595173" y="13519"/>
                  </a:cubicBezTo>
                  <a:cubicBezTo>
                    <a:pt x="597570" y="12050"/>
                    <a:pt x="599936" y="10596"/>
                    <a:pt x="602272" y="9142"/>
                  </a:cubicBezTo>
                  <a:cubicBezTo>
                    <a:pt x="600215" y="6234"/>
                    <a:pt x="597539" y="3697"/>
                    <a:pt x="594044" y="2027"/>
                  </a:cubicBezTo>
                  <a:cubicBezTo>
                    <a:pt x="583449" y="-3062"/>
                    <a:pt x="570519" y="2383"/>
                    <a:pt x="559214" y="7889"/>
                  </a:cubicBezTo>
                  <a:cubicBezTo>
                    <a:pt x="321667" y="123599"/>
                    <a:pt x="113584" y="201259"/>
                    <a:pt x="0" y="239386"/>
                  </a:cubicBezTo>
                  <a:lnTo>
                    <a:pt x="0" y="247908"/>
                  </a:lnTo>
                  <a:cubicBezTo>
                    <a:pt x="3867" y="246562"/>
                    <a:pt x="7780" y="245279"/>
                    <a:pt x="11785" y="244165"/>
                  </a:cubicBezTo>
                  <a:close/>
                </a:path>
              </a:pathLst>
            </a:custGeom>
            <a:solidFill>
              <a:srgbClr val="435269"/>
            </a:solidFill>
            <a:ln w="1545" cap="flat">
              <a:noFill/>
              <a:prstDash val="solid"/>
              <a:miter/>
            </a:ln>
          </p:spPr>
          <p:txBody>
            <a:bodyPr rtlCol="0" anchor="ctr"/>
            <a:lstStyle/>
            <a:p>
              <a:endParaRPr lang="aa-ET"/>
            </a:p>
          </p:txBody>
        </p:sp>
        <p:sp>
          <p:nvSpPr>
            <p:cNvPr id="110" name="Freeform 109">
              <a:extLst>
                <a:ext uri="{FF2B5EF4-FFF2-40B4-BE49-F238E27FC236}">
                  <a16:creationId xmlns:a16="http://schemas.microsoft.com/office/drawing/2014/main" id="{5C1B0E61-0850-B2D5-65F7-B1A8AA34900F}"/>
                </a:ext>
              </a:extLst>
            </p:cNvPr>
            <p:cNvSpPr/>
            <p:nvPr/>
          </p:nvSpPr>
          <p:spPr>
            <a:xfrm>
              <a:off x="592775" y="3213297"/>
              <a:ext cx="15543" cy="18709"/>
            </a:xfrm>
            <a:custGeom>
              <a:avLst/>
              <a:gdLst>
                <a:gd name="connsiteX0" fmla="*/ 0 w 15543"/>
                <a:gd name="connsiteY0" fmla="*/ 6728 h 18709"/>
                <a:gd name="connsiteX1" fmla="*/ 5398 w 15543"/>
                <a:gd name="connsiteY1" fmla="*/ 18638 h 18709"/>
                <a:gd name="connsiteX2" fmla="*/ 10471 w 15543"/>
                <a:gd name="connsiteY2" fmla="*/ 17571 h 18709"/>
                <a:gd name="connsiteX3" fmla="*/ 15544 w 15543"/>
                <a:gd name="connsiteY3" fmla="*/ 14446 h 18709"/>
                <a:gd name="connsiteX4" fmla="*/ 9496 w 15543"/>
                <a:gd name="connsiteY4" fmla="*/ 0 h 18709"/>
                <a:gd name="connsiteX5" fmla="*/ 2397 w 15543"/>
                <a:gd name="connsiteY5" fmla="*/ 4377 h 18709"/>
                <a:gd name="connsiteX6" fmla="*/ 15 w 15543"/>
                <a:gd name="connsiteY6" fmla="*/ 6713 h 1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43" h="18709">
                  <a:moveTo>
                    <a:pt x="0" y="6728"/>
                  </a:moveTo>
                  <a:cubicBezTo>
                    <a:pt x="2506" y="9713"/>
                    <a:pt x="4176" y="14121"/>
                    <a:pt x="5398" y="18638"/>
                  </a:cubicBezTo>
                  <a:cubicBezTo>
                    <a:pt x="7099" y="18870"/>
                    <a:pt x="8893" y="18545"/>
                    <a:pt x="10471" y="17571"/>
                  </a:cubicBezTo>
                  <a:cubicBezTo>
                    <a:pt x="12172" y="16519"/>
                    <a:pt x="13858" y="15483"/>
                    <a:pt x="15544" y="14446"/>
                  </a:cubicBezTo>
                  <a:cubicBezTo>
                    <a:pt x="14430" y="9868"/>
                    <a:pt x="12682" y="4485"/>
                    <a:pt x="9496" y="0"/>
                  </a:cubicBezTo>
                  <a:cubicBezTo>
                    <a:pt x="7161" y="1454"/>
                    <a:pt x="4795" y="2908"/>
                    <a:pt x="2397" y="4377"/>
                  </a:cubicBezTo>
                  <a:cubicBezTo>
                    <a:pt x="1407" y="4980"/>
                    <a:pt x="619" y="5800"/>
                    <a:pt x="15" y="6713"/>
                  </a:cubicBezTo>
                  <a:close/>
                </a:path>
              </a:pathLst>
            </a:custGeom>
            <a:solidFill>
              <a:srgbClr val="435269"/>
            </a:solidFill>
            <a:ln w="1545" cap="flat">
              <a:noFill/>
              <a:prstDash val="solid"/>
              <a:miter/>
            </a:ln>
          </p:spPr>
          <p:txBody>
            <a:bodyPr rtlCol="0" anchor="ctr"/>
            <a:lstStyle/>
            <a:p>
              <a:endParaRPr lang="aa-ET"/>
            </a:p>
          </p:txBody>
        </p:sp>
        <p:sp>
          <p:nvSpPr>
            <p:cNvPr id="111" name="Freeform 110">
              <a:extLst>
                <a:ext uri="{FF2B5EF4-FFF2-40B4-BE49-F238E27FC236}">
                  <a16:creationId xmlns:a16="http://schemas.microsoft.com/office/drawing/2014/main" id="{EDBB7F8F-3967-33F9-D223-1BA33D67C430}"/>
                </a:ext>
              </a:extLst>
            </p:cNvPr>
            <p:cNvSpPr/>
            <p:nvPr/>
          </p:nvSpPr>
          <p:spPr>
            <a:xfrm>
              <a:off x="591480" y="3220041"/>
              <a:ext cx="6692" cy="11909"/>
            </a:xfrm>
            <a:custGeom>
              <a:avLst/>
              <a:gdLst>
                <a:gd name="connsiteX0" fmla="*/ 1140 w 6692"/>
                <a:gd name="connsiteY0" fmla="*/ 8290 h 11909"/>
                <a:gd name="connsiteX1" fmla="*/ 6677 w 6692"/>
                <a:gd name="connsiteY1" fmla="*/ 11910 h 11909"/>
                <a:gd name="connsiteX2" fmla="*/ 6693 w 6692"/>
                <a:gd name="connsiteY2" fmla="*/ 11910 h 11909"/>
                <a:gd name="connsiteX3" fmla="*/ 1295 w 6692"/>
                <a:gd name="connsiteY3" fmla="*/ 0 h 11909"/>
                <a:gd name="connsiteX4" fmla="*/ 1125 w 6692"/>
                <a:gd name="connsiteY4" fmla="*/ 8290 h 1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 h="11909">
                  <a:moveTo>
                    <a:pt x="1140" y="8290"/>
                  </a:moveTo>
                  <a:cubicBezTo>
                    <a:pt x="2393" y="10348"/>
                    <a:pt x="4465" y="11600"/>
                    <a:pt x="6677" y="11910"/>
                  </a:cubicBezTo>
                  <a:cubicBezTo>
                    <a:pt x="6677" y="11910"/>
                    <a:pt x="6677" y="11910"/>
                    <a:pt x="6693" y="11910"/>
                  </a:cubicBezTo>
                  <a:cubicBezTo>
                    <a:pt x="5471" y="7378"/>
                    <a:pt x="3816" y="2985"/>
                    <a:pt x="1295" y="0"/>
                  </a:cubicBezTo>
                  <a:cubicBezTo>
                    <a:pt x="-314" y="2428"/>
                    <a:pt x="-484" y="5645"/>
                    <a:pt x="1125" y="8290"/>
                  </a:cubicBezTo>
                  <a:close/>
                </a:path>
              </a:pathLst>
            </a:custGeom>
            <a:solidFill>
              <a:srgbClr val="435269"/>
            </a:solidFill>
            <a:ln w="1545" cap="flat">
              <a:noFill/>
              <a:prstDash val="solid"/>
              <a:miter/>
            </a:ln>
          </p:spPr>
          <p:txBody>
            <a:bodyPr rtlCol="0" anchor="ctr"/>
            <a:lstStyle/>
            <a:p>
              <a:endParaRPr lang="aa-ET"/>
            </a:p>
          </p:txBody>
        </p:sp>
        <p:sp>
          <p:nvSpPr>
            <p:cNvPr id="112" name="Freeform 111">
              <a:extLst>
                <a:ext uri="{FF2B5EF4-FFF2-40B4-BE49-F238E27FC236}">
                  <a16:creationId xmlns:a16="http://schemas.microsoft.com/office/drawing/2014/main" id="{F2E7416A-2B8E-4E15-17AE-F1732E34C45A}"/>
                </a:ext>
              </a:extLst>
            </p:cNvPr>
            <p:cNvSpPr/>
            <p:nvPr/>
          </p:nvSpPr>
          <p:spPr>
            <a:xfrm>
              <a:off x="-46" y="2852542"/>
              <a:ext cx="1073236" cy="989014"/>
            </a:xfrm>
            <a:custGeom>
              <a:avLst/>
              <a:gdLst>
                <a:gd name="connsiteX0" fmla="*/ 1072245 w 1073236"/>
                <a:gd name="connsiteY0" fmla="*/ 326109 h 989014"/>
                <a:gd name="connsiteX1" fmla="*/ 1047344 w 1073236"/>
                <a:gd name="connsiteY1" fmla="*/ 262554 h 989014"/>
                <a:gd name="connsiteX2" fmla="*/ 979293 w 1073236"/>
                <a:gd name="connsiteY2" fmla="*/ 221582 h 989014"/>
                <a:gd name="connsiteX3" fmla="*/ 923088 w 1073236"/>
                <a:gd name="connsiteY3" fmla="*/ 204027 h 989014"/>
                <a:gd name="connsiteX4" fmla="*/ 908534 w 1073236"/>
                <a:gd name="connsiteY4" fmla="*/ 199588 h 989014"/>
                <a:gd name="connsiteX5" fmla="*/ 909571 w 1073236"/>
                <a:gd name="connsiteY5" fmla="*/ 196479 h 989014"/>
                <a:gd name="connsiteX6" fmla="*/ 910638 w 1073236"/>
                <a:gd name="connsiteY6" fmla="*/ 193308 h 989014"/>
                <a:gd name="connsiteX7" fmla="*/ 912447 w 1073236"/>
                <a:gd name="connsiteY7" fmla="*/ 187817 h 989014"/>
                <a:gd name="connsiteX8" fmla="*/ 931394 w 1073236"/>
                <a:gd name="connsiteY8" fmla="*/ 59858 h 989014"/>
                <a:gd name="connsiteX9" fmla="*/ 889619 w 1073236"/>
                <a:gd name="connsiteY9" fmla="*/ 2041 h 989014"/>
                <a:gd name="connsiteX10" fmla="*/ 857774 w 1073236"/>
                <a:gd name="connsiteY10" fmla="*/ 7223 h 989014"/>
                <a:gd name="connsiteX11" fmla="*/ 838132 w 1073236"/>
                <a:gd name="connsiteY11" fmla="*/ 65627 h 989014"/>
                <a:gd name="connsiteX12" fmla="*/ 834637 w 1073236"/>
                <a:gd name="connsiteY12" fmla="*/ 91472 h 989014"/>
                <a:gd name="connsiteX13" fmla="*/ 793883 w 1073236"/>
                <a:gd name="connsiteY13" fmla="*/ 165189 h 989014"/>
                <a:gd name="connsiteX14" fmla="*/ 780087 w 1073236"/>
                <a:gd name="connsiteY14" fmla="*/ 184925 h 989014"/>
                <a:gd name="connsiteX15" fmla="*/ 763353 w 1073236"/>
                <a:gd name="connsiteY15" fmla="*/ 211466 h 989014"/>
                <a:gd name="connsiteX16" fmla="*/ 733039 w 1073236"/>
                <a:gd name="connsiteY16" fmla="*/ 256383 h 989014"/>
                <a:gd name="connsiteX17" fmla="*/ 602318 w 1073236"/>
                <a:gd name="connsiteY17" fmla="*/ 360817 h 989014"/>
                <a:gd name="connsiteX18" fmla="*/ 608365 w 1073236"/>
                <a:gd name="connsiteY18" fmla="*/ 375263 h 989014"/>
                <a:gd name="connsiteX19" fmla="*/ 744901 w 1073236"/>
                <a:gd name="connsiteY19" fmla="*/ 266297 h 989014"/>
                <a:gd name="connsiteX20" fmla="*/ 776545 w 1073236"/>
                <a:gd name="connsiteY20" fmla="*/ 219509 h 989014"/>
                <a:gd name="connsiteX21" fmla="*/ 792878 w 1073236"/>
                <a:gd name="connsiteY21" fmla="*/ 193586 h 989014"/>
                <a:gd name="connsiteX22" fmla="*/ 806473 w 1073236"/>
                <a:gd name="connsiteY22" fmla="*/ 174160 h 989014"/>
                <a:gd name="connsiteX23" fmla="*/ 849438 w 1073236"/>
                <a:gd name="connsiteY23" fmla="*/ 95896 h 989014"/>
                <a:gd name="connsiteX24" fmla="*/ 853521 w 1073236"/>
                <a:gd name="connsiteY24" fmla="*/ 66880 h 989014"/>
                <a:gd name="connsiteX25" fmla="*/ 866776 w 1073236"/>
                <a:gd name="connsiteY25" fmla="*/ 19782 h 989014"/>
                <a:gd name="connsiteX26" fmla="*/ 884237 w 1073236"/>
                <a:gd name="connsiteY26" fmla="*/ 16550 h 989014"/>
                <a:gd name="connsiteX27" fmla="*/ 916360 w 1073236"/>
                <a:gd name="connsiteY27" fmla="*/ 63523 h 989014"/>
                <a:gd name="connsiteX28" fmla="*/ 897754 w 1073236"/>
                <a:gd name="connsiteY28" fmla="*/ 182991 h 989014"/>
                <a:gd name="connsiteX29" fmla="*/ 895945 w 1073236"/>
                <a:gd name="connsiteY29" fmla="*/ 188513 h 989014"/>
                <a:gd name="connsiteX30" fmla="*/ 894940 w 1073236"/>
                <a:gd name="connsiteY30" fmla="*/ 191498 h 989014"/>
                <a:gd name="connsiteX31" fmla="*/ 893981 w 1073236"/>
                <a:gd name="connsiteY31" fmla="*/ 206950 h 989014"/>
                <a:gd name="connsiteX32" fmla="*/ 918897 w 1073236"/>
                <a:gd name="connsiteY32" fmla="*/ 218937 h 989014"/>
                <a:gd name="connsiteX33" fmla="*/ 974251 w 1073236"/>
                <a:gd name="connsiteY33" fmla="*/ 236229 h 989014"/>
                <a:gd name="connsiteX34" fmla="*/ 1036007 w 1073236"/>
                <a:gd name="connsiteY34" fmla="*/ 273103 h 989014"/>
                <a:gd name="connsiteX35" fmla="*/ 1057088 w 1073236"/>
                <a:gd name="connsiteY35" fmla="*/ 323201 h 989014"/>
                <a:gd name="connsiteX36" fmla="*/ 1036611 w 1073236"/>
                <a:gd name="connsiteY36" fmla="*/ 354491 h 989014"/>
                <a:gd name="connsiteX37" fmla="*/ 1032450 w 1073236"/>
                <a:gd name="connsiteY37" fmla="*/ 356455 h 989014"/>
                <a:gd name="connsiteX38" fmla="*/ 1026403 w 1073236"/>
                <a:gd name="connsiteY38" fmla="*/ 358157 h 989014"/>
                <a:gd name="connsiteX39" fmla="*/ 951129 w 1073236"/>
                <a:gd name="connsiteY39" fmla="*/ 354491 h 989014"/>
                <a:gd name="connsiteX40" fmla="*/ 944679 w 1073236"/>
                <a:gd name="connsiteY40" fmla="*/ 353424 h 989014"/>
                <a:gd name="connsiteX41" fmla="*/ 871539 w 1073236"/>
                <a:gd name="connsiteY41" fmla="*/ 321082 h 989014"/>
                <a:gd name="connsiteX42" fmla="*/ 875220 w 1073236"/>
                <a:gd name="connsiteY42" fmla="*/ 301872 h 989014"/>
                <a:gd name="connsiteX43" fmla="*/ 900507 w 1073236"/>
                <a:gd name="connsiteY43" fmla="*/ 294061 h 989014"/>
                <a:gd name="connsiteX44" fmla="*/ 1013365 w 1073236"/>
                <a:gd name="connsiteY44" fmla="*/ 310193 h 989014"/>
                <a:gd name="connsiteX45" fmla="*/ 1019366 w 1073236"/>
                <a:gd name="connsiteY45" fmla="*/ 301052 h 989014"/>
                <a:gd name="connsiteX46" fmla="*/ 1010225 w 1073236"/>
                <a:gd name="connsiteY46" fmla="*/ 295051 h 989014"/>
                <a:gd name="connsiteX47" fmla="*/ 904003 w 1073236"/>
                <a:gd name="connsiteY47" fmla="*/ 278996 h 989014"/>
                <a:gd name="connsiteX48" fmla="*/ 863883 w 1073236"/>
                <a:gd name="connsiteY48" fmla="*/ 291323 h 989014"/>
                <a:gd name="connsiteX49" fmla="*/ 856753 w 1073236"/>
                <a:gd name="connsiteY49" fmla="*/ 325660 h 989014"/>
                <a:gd name="connsiteX50" fmla="*/ 856954 w 1073236"/>
                <a:gd name="connsiteY50" fmla="*/ 326217 h 989014"/>
                <a:gd name="connsiteX51" fmla="*/ 837684 w 1073236"/>
                <a:gd name="connsiteY51" fmla="*/ 336936 h 989014"/>
                <a:gd name="connsiteX52" fmla="*/ 826115 w 1073236"/>
                <a:gd name="connsiteY52" fmla="*/ 361003 h 989014"/>
                <a:gd name="connsiteX53" fmla="*/ 838921 w 1073236"/>
                <a:gd name="connsiteY53" fmla="*/ 391720 h 989014"/>
                <a:gd name="connsiteX54" fmla="*/ 816835 w 1073236"/>
                <a:gd name="connsiteY54" fmla="*/ 410250 h 989014"/>
                <a:gd name="connsiteX55" fmla="*/ 820083 w 1073236"/>
                <a:gd name="connsiteY55" fmla="*/ 449536 h 989014"/>
                <a:gd name="connsiteX56" fmla="*/ 832348 w 1073236"/>
                <a:gd name="connsiteY56" fmla="*/ 461230 h 989014"/>
                <a:gd name="connsiteX57" fmla="*/ 811344 w 1073236"/>
                <a:gd name="connsiteY57" fmla="*/ 475892 h 989014"/>
                <a:gd name="connsiteX58" fmla="*/ 807246 w 1073236"/>
                <a:gd name="connsiteY58" fmla="*/ 498722 h 989014"/>
                <a:gd name="connsiteX59" fmla="*/ 820176 w 1073236"/>
                <a:gd name="connsiteY59" fmla="*/ 517484 h 989014"/>
                <a:gd name="connsiteX60" fmla="*/ 839307 w 1073236"/>
                <a:gd name="connsiteY60" fmla="*/ 526006 h 989014"/>
                <a:gd name="connsiteX61" fmla="*/ 673556 w 1073236"/>
                <a:gd name="connsiteY61" fmla="*/ 582043 h 989014"/>
                <a:gd name="connsiteX62" fmla="*/ 608675 w 1073236"/>
                <a:gd name="connsiteY62" fmla="*/ 376748 h 989014"/>
                <a:gd name="connsiteX63" fmla="*/ 608319 w 1073236"/>
                <a:gd name="connsiteY63" fmla="*/ 375263 h 989014"/>
                <a:gd name="connsiteX64" fmla="*/ 603246 w 1073236"/>
                <a:gd name="connsiteY64" fmla="*/ 378388 h 989014"/>
                <a:gd name="connsiteX65" fmla="*/ 598173 w 1073236"/>
                <a:gd name="connsiteY65" fmla="*/ 379455 h 989014"/>
                <a:gd name="connsiteX66" fmla="*/ 598158 w 1073236"/>
                <a:gd name="connsiteY66" fmla="*/ 379455 h 989014"/>
                <a:gd name="connsiteX67" fmla="*/ 592621 w 1073236"/>
                <a:gd name="connsiteY67" fmla="*/ 375836 h 989014"/>
                <a:gd name="connsiteX68" fmla="*/ 592791 w 1073236"/>
                <a:gd name="connsiteY68" fmla="*/ 367545 h 989014"/>
                <a:gd name="connsiteX69" fmla="*/ 582568 w 1073236"/>
                <a:gd name="connsiteY69" fmla="*/ 364112 h 989014"/>
                <a:gd name="connsiteX70" fmla="*/ 559136 w 1073236"/>
                <a:gd name="connsiteY70" fmla="*/ 373392 h 989014"/>
                <a:gd name="connsiteX71" fmla="*/ 526657 w 1073236"/>
                <a:gd name="connsiteY71" fmla="*/ 385317 h 989014"/>
                <a:gd name="connsiteX72" fmla="*/ 463431 w 1073236"/>
                <a:gd name="connsiteY72" fmla="*/ 415834 h 989014"/>
                <a:gd name="connsiteX73" fmla="*/ 434803 w 1073236"/>
                <a:gd name="connsiteY73" fmla="*/ 430512 h 989014"/>
                <a:gd name="connsiteX74" fmla="*/ 403236 w 1073236"/>
                <a:gd name="connsiteY74" fmla="*/ 444030 h 989014"/>
                <a:gd name="connsiteX75" fmla="*/ 340026 w 1073236"/>
                <a:gd name="connsiteY75" fmla="*/ 469969 h 989014"/>
                <a:gd name="connsiteX76" fmla="*/ 274959 w 1073236"/>
                <a:gd name="connsiteY76" fmla="*/ 496464 h 989014"/>
                <a:gd name="connsiteX77" fmla="*/ 212197 w 1073236"/>
                <a:gd name="connsiteY77" fmla="*/ 519386 h 989014"/>
                <a:gd name="connsiteX78" fmla="*/ 147409 w 1073236"/>
                <a:gd name="connsiteY78" fmla="*/ 547196 h 989014"/>
                <a:gd name="connsiteX79" fmla="*/ 55400 w 1073236"/>
                <a:gd name="connsiteY79" fmla="*/ 581811 h 989014"/>
                <a:gd name="connsiteX80" fmla="*/ 11785 w 1073236"/>
                <a:gd name="connsiteY80" fmla="*/ 595840 h 989014"/>
                <a:gd name="connsiteX81" fmla="*/ 0 w 1073236"/>
                <a:gd name="connsiteY81" fmla="*/ 599583 h 989014"/>
                <a:gd name="connsiteX82" fmla="*/ 0 w 1073236"/>
                <a:gd name="connsiteY82" fmla="*/ 607162 h 989014"/>
                <a:gd name="connsiteX83" fmla="*/ 565988 w 1073236"/>
                <a:gd name="connsiteY83" fmla="*/ 373438 h 989014"/>
                <a:gd name="connsiteX84" fmla="*/ 587347 w 1073236"/>
                <a:gd name="connsiteY84" fmla="*/ 367607 h 989014"/>
                <a:gd name="connsiteX85" fmla="*/ 593580 w 1073236"/>
                <a:gd name="connsiteY85" fmla="*/ 380120 h 989014"/>
                <a:gd name="connsiteX86" fmla="*/ 662497 w 1073236"/>
                <a:gd name="connsiteY86" fmla="*/ 595593 h 989014"/>
                <a:gd name="connsiteX87" fmla="*/ 662559 w 1073236"/>
                <a:gd name="connsiteY87" fmla="*/ 595763 h 989014"/>
                <a:gd name="connsiteX88" fmla="*/ 662605 w 1073236"/>
                <a:gd name="connsiteY88" fmla="*/ 595840 h 989014"/>
                <a:gd name="connsiteX89" fmla="*/ 670354 w 1073236"/>
                <a:gd name="connsiteY89" fmla="*/ 613643 h 989014"/>
                <a:gd name="connsiteX90" fmla="*/ 647015 w 1073236"/>
                <a:gd name="connsiteY90" fmla="*/ 643618 h 989014"/>
                <a:gd name="connsiteX91" fmla="*/ 447130 w 1073236"/>
                <a:gd name="connsiteY91" fmla="*/ 764262 h 989014"/>
                <a:gd name="connsiteX92" fmla="*/ 46 w 1073236"/>
                <a:gd name="connsiteY92" fmla="*/ 972666 h 989014"/>
                <a:gd name="connsiteX93" fmla="*/ 46 w 1073236"/>
                <a:gd name="connsiteY93" fmla="*/ 989015 h 989014"/>
                <a:gd name="connsiteX94" fmla="*/ 541 w 1073236"/>
                <a:gd name="connsiteY94" fmla="*/ 988875 h 989014"/>
                <a:gd name="connsiteX95" fmla="*/ 454414 w 1073236"/>
                <a:gd name="connsiteY95" fmla="*/ 777904 h 989014"/>
                <a:gd name="connsiteX96" fmla="*/ 655630 w 1073236"/>
                <a:gd name="connsiteY96" fmla="*/ 656471 h 989014"/>
                <a:gd name="connsiteX97" fmla="*/ 684506 w 1073236"/>
                <a:gd name="connsiteY97" fmla="*/ 607317 h 989014"/>
                <a:gd name="connsiteX98" fmla="*/ 679634 w 1073236"/>
                <a:gd name="connsiteY98" fmla="*/ 596227 h 989014"/>
                <a:gd name="connsiteX99" fmla="*/ 864672 w 1073236"/>
                <a:gd name="connsiteY99" fmla="*/ 535905 h 989014"/>
                <a:gd name="connsiteX100" fmla="*/ 873550 w 1073236"/>
                <a:gd name="connsiteY100" fmla="*/ 533801 h 989014"/>
                <a:gd name="connsiteX101" fmla="*/ 877045 w 1073236"/>
                <a:gd name="connsiteY101" fmla="*/ 534312 h 989014"/>
                <a:gd name="connsiteX102" fmla="*/ 970214 w 1073236"/>
                <a:gd name="connsiteY102" fmla="*/ 531559 h 989014"/>
                <a:gd name="connsiteX103" fmla="*/ 994341 w 1073236"/>
                <a:gd name="connsiteY103" fmla="*/ 507152 h 989014"/>
                <a:gd name="connsiteX104" fmla="*/ 994480 w 1073236"/>
                <a:gd name="connsiteY104" fmla="*/ 490138 h 989014"/>
                <a:gd name="connsiteX105" fmla="*/ 1033672 w 1073236"/>
                <a:gd name="connsiteY105" fmla="*/ 458801 h 989014"/>
                <a:gd name="connsiteX106" fmla="*/ 1028846 w 1073236"/>
                <a:gd name="connsiteY106" fmla="*/ 428919 h 989014"/>
                <a:gd name="connsiteX107" fmla="*/ 1057567 w 1073236"/>
                <a:gd name="connsiteY107" fmla="*/ 394566 h 989014"/>
                <a:gd name="connsiteX108" fmla="*/ 1050700 w 1073236"/>
                <a:gd name="connsiteY108" fmla="*/ 363555 h 989014"/>
                <a:gd name="connsiteX109" fmla="*/ 1072214 w 1073236"/>
                <a:gd name="connsiteY109" fmla="*/ 326109 h 989014"/>
                <a:gd name="connsiteX110" fmla="*/ 979494 w 1073236"/>
                <a:gd name="connsiteY110" fmla="*/ 502929 h 989014"/>
                <a:gd name="connsiteX111" fmla="*/ 965620 w 1073236"/>
                <a:gd name="connsiteY111" fmla="*/ 516803 h 989014"/>
                <a:gd name="connsiteX112" fmla="*/ 874493 w 1073236"/>
                <a:gd name="connsiteY112" fmla="*/ 518489 h 989014"/>
                <a:gd name="connsiteX113" fmla="*/ 873565 w 1073236"/>
                <a:gd name="connsiteY113" fmla="*/ 518334 h 989014"/>
                <a:gd name="connsiteX114" fmla="*/ 828342 w 1073236"/>
                <a:gd name="connsiteY114" fmla="*/ 504290 h 989014"/>
                <a:gd name="connsiteX115" fmla="*/ 822372 w 1073236"/>
                <a:gd name="connsiteY115" fmla="*/ 495335 h 989014"/>
                <a:gd name="connsiteX116" fmla="*/ 824305 w 1073236"/>
                <a:gd name="connsiteY116" fmla="*/ 484322 h 989014"/>
                <a:gd name="connsiteX117" fmla="*/ 855006 w 1073236"/>
                <a:gd name="connsiteY117" fmla="*/ 474067 h 989014"/>
                <a:gd name="connsiteX118" fmla="*/ 881221 w 1073236"/>
                <a:gd name="connsiteY118" fmla="*/ 482992 h 989014"/>
                <a:gd name="connsiteX119" fmla="*/ 921232 w 1073236"/>
                <a:gd name="connsiteY119" fmla="*/ 491159 h 989014"/>
                <a:gd name="connsiteX120" fmla="*/ 954392 w 1073236"/>
                <a:gd name="connsiteY120" fmla="*/ 493525 h 989014"/>
                <a:gd name="connsiteX121" fmla="*/ 978937 w 1073236"/>
                <a:gd name="connsiteY121" fmla="*/ 492582 h 989014"/>
                <a:gd name="connsiteX122" fmla="*/ 979494 w 1073236"/>
                <a:gd name="connsiteY122" fmla="*/ 502944 h 989014"/>
                <a:gd name="connsiteX123" fmla="*/ 1018824 w 1073236"/>
                <a:gd name="connsiteY123" fmla="*/ 454579 h 989014"/>
                <a:gd name="connsiteX124" fmla="*/ 954330 w 1073236"/>
                <a:gd name="connsiteY124" fmla="*/ 478058 h 989014"/>
                <a:gd name="connsiteX125" fmla="*/ 885149 w 1073236"/>
                <a:gd name="connsiteY125" fmla="*/ 468020 h 989014"/>
                <a:gd name="connsiteX126" fmla="*/ 832131 w 1073236"/>
                <a:gd name="connsiteY126" fmla="*/ 439761 h 989014"/>
                <a:gd name="connsiteX127" fmla="*/ 830229 w 1073236"/>
                <a:gd name="connsiteY127" fmla="*/ 417937 h 989014"/>
                <a:gd name="connsiteX128" fmla="*/ 855702 w 1073236"/>
                <a:gd name="connsiteY128" fmla="*/ 404512 h 989014"/>
                <a:gd name="connsiteX129" fmla="*/ 949071 w 1073236"/>
                <a:gd name="connsiteY129" fmla="*/ 431858 h 989014"/>
                <a:gd name="connsiteX130" fmla="*/ 996352 w 1073236"/>
                <a:gd name="connsiteY130" fmla="*/ 435167 h 989014"/>
                <a:gd name="connsiteX131" fmla="*/ 1013055 w 1073236"/>
                <a:gd name="connsiteY131" fmla="*/ 433296 h 989014"/>
                <a:gd name="connsiteX132" fmla="*/ 1018840 w 1073236"/>
                <a:gd name="connsiteY132" fmla="*/ 454563 h 989014"/>
                <a:gd name="connsiteX133" fmla="*/ 1042333 w 1073236"/>
                <a:gd name="connsiteY133" fmla="*/ 392076 h 989014"/>
                <a:gd name="connsiteX134" fmla="*/ 995285 w 1073236"/>
                <a:gd name="connsiteY134" fmla="*/ 419747 h 989014"/>
                <a:gd name="connsiteX135" fmla="*/ 862801 w 1073236"/>
                <a:gd name="connsiteY135" fmla="*/ 390870 h 989014"/>
                <a:gd name="connsiteX136" fmla="*/ 861610 w 1073236"/>
                <a:gd name="connsiteY136" fmla="*/ 390143 h 989014"/>
                <a:gd name="connsiteX137" fmla="*/ 850551 w 1073236"/>
                <a:gd name="connsiteY137" fmla="*/ 381450 h 989014"/>
                <a:gd name="connsiteX138" fmla="*/ 841581 w 1073236"/>
                <a:gd name="connsiteY138" fmla="*/ 361467 h 989014"/>
                <a:gd name="connsiteX139" fmla="*/ 848030 w 1073236"/>
                <a:gd name="connsiteY139" fmla="*/ 348366 h 989014"/>
                <a:gd name="connsiteX140" fmla="*/ 865105 w 1073236"/>
                <a:gd name="connsiteY140" fmla="*/ 339782 h 989014"/>
                <a:gd name="connsiteX141" fmla="*/ 942189 w 1073236"/>
                <a:gd name="connsiteY141" fmla="*/ 368597 h 989014"/>
                <a:gd name="connsiteX142" fmla="*/ 948530 w 1073236"/>
                <a:gd name="connsiteY142" fmla="*/ 369649 h 989014"/>
                <a:gd name="connsiteX143" fmla="*/ 1029078 w 1073236"/>
                <a:gd name="connsiteY143" fmla="*/ 373314 h 989014"/>
                <a:gd name="connsiteX144" fmla="*/ 1037044 w 1073236"/>
                <a:gd name="connsiteY144" fmla="*/ 371195 h 989014"/>
                <a:gd name="connsiteX145" fmla="*/ 1042364 w 1073236"/>
                <a:gd name="connsiteY145" fmla="*/ 392076 h 98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73236" h="989014">
                  <a:moveTo>
                    <a:pt x="1072245" y="326109"/>
                  </a:moveTo>
                  <a:cubicBezTo>
                    <a:pt x="1077534" y="299010"/>
                    <a:pt x="1060568" y="276861"/>
                    <a:pt x="1047344" y="262554"/>
                  </a:cubicBezTo>
                  <a:cubicBezTo>
                    <a:pt x="1031398" y="245308"/>
                    <a:pt x="1009142" y="231914"/>
                    <a:pt x="979293" y="221582"/>
                  </a:cubicBezTo>
                  <a:cubicBezTo>
                    <a:pt x="952706" y="212379"/>
                    <a:pt x="934873" y="207352"/>
                    <a:pt x="923088" y="204027"/>
                  </a:cubicBezTo>
                  <a:cubicBezTo>
                    <a:pt x="916871" y="202279"/>
                    <a:pt x="911318" y="200701"/>
                    <a:pt x="908534" y="199588"/>
                  </a:cubicBezTo>
                  <a:cubicBezTo>
                    <a:pt x="908828" y="198629"/>
                    <a:pt x="909215" y="197484"/>
                    <a:pt x="909571" y="196479"/>
                  </a:cubicBezTo>
                  <a:cubicBezTo>
                    <a:pt x="909896" y="195504"/>
                    <a:pt x="910267" y="194453"/>
                    <a:pt x="910638" y="193308"/>
                  </a:cubicBezTo>
                  <a:lnTo>
                    <a:pt x="912447" y="187817"/>
                  </a:lnTo>
                  <a:cubicBezTo>
                    <a:pt x="925284" y="148855"/>
                    <a:pt x="941246" y="100381"/>
                    <a:pt x="931394" y="59858"/>
                  </a:cubicBezTo>
                  <a:cubicBezTo>
                    <a:pt x="927017" y="41854"/>
                    <a:pt x="911798" y="10254"/>
                    <a:pt x="889619" y="2041"/>
                  </a:cubicBezTo>
                  <a:cubicBezTo>
                    <a:pt x="878978" y="-1903"/>
                    <a:pt x="867951" y="-109"/>
                    <a:pt x="857774" y="7223"/>
                  </a:cubicBezTo>
                  <a:cubicBezTo>
                    <a:pt x="841952" y="18607"/>
                    <a:pt x="839926" y="43586"/>
                    <a:pt x="838132" y="65627"/>
                  </a:cubicBezTo>
                  <a:cubicBezTo>
                    <a:pt x="837312" y="75619"/>
                    <a:pt x="836554" y="85038"/>
                    <a:pt x="834637" y="91472"/>
                  </a:cubicBezTo>
                  <a:cubicBezTo>
                    <a:pt x="826208" y="119762"/>
                    <a:pt x="810509" y="141818"/>
                    <a:pt x="793883" y="165189"/>
                  </a:cubicBezTo>
                  <a:cubicBezTo>
                    <a:pt x="789351" y="171546"/>
                    <a:pt x="784665" y="178135"/>
                    <a:pt x="780087" y="184925"/>
                  </a:cubicBezTo>
                  <a:cubicBezTo>
                    <a:pt x="774411" y="193308"/>
                    <a:pt x="768797" y="202542"/>
                    <a:pt x="763353" y="211466"/>
                  </a:cubicBezTo>
                  <a:cubicBezTo>
                    <a:pt x="753810" y="227135"/>
                    <a:pt x="743927" y="243344"/>
                    <a:pt x="733039" y="256383"/>
                  </a:cubicBezTo>
                  <a:cubicBezTo>
                    <a:pt x="705648" y="289173"/>
                    <a:pt x="663982" y="322474"/>
                    <a:pt x="602318" y="360817"/>
                  </a:cubicBezTo>
                  <a:cubicBezTo>
                    <a:pt x="605504" y="365302"/>
                    <a:pt x="607252" y="370670"/>
                    <a:pt x="608365" y="375263"/>
                  </a:cubicBezTo>
                  <a:cubicBezTo>
                    <a:pt x="672628" y="335466"/>
                    <a:pt x="716119" y="300758"/>
                    <a:pt x="744901" y="266297"/>
                  </a:cubicBezTo>
                  <a:cubicBezTo>
                    <a:pt x="756517" y="252377"/>
                    <a:pt x="766709" y="235672"/>
                    <a:pt x="776545" y="219509"/>
                  </a:cubicBezTo>
                  <a:cubicBezTo>
                    <a:pt x="782129" y="210337"/>
                    <a:pt x="787418" y="201660"/>
                    <a:pt x="792878" y="193586"/>
                  </a:cubicBezTo>
                  <a:cubicBezTo>
                    <a:pt x="797363" y="186951"/>
                    <a:pt x="801987" y="180439"/>
                    <a:pt x="806473" y="174160"/>
                  </a:cubicBezTo>
                  <a:cubicBezTo>
                    <a:pt x="823857" y="149722"/>
                    <a:pt x="840282" y="126645"/>
                    <a:pt x="849438" y="95896"/>
                  </a:cubicBezTo>
                  <a:cubicBezTo>
                    <a:pt x="851820" y="87915"/>
                    <a:pt x="852655" y="77691"/>
                    <a:pt x="853521" y="66880"/>
                  </a:cubicBezTo>
                  <a:cubicBezTo>
                    <a:pt x="855037" y="48180"/>
                    <a:pt x="856769" y="26990"/>
                    <a:pt x="866776" y="19782"/>
                  </a:cubicBezTo>
                  <a:cubicBezTo>
                    <a:pt x="872838" y="15420"/>
                    <a:pt x="878391" y="14400"/>
                    <a:pt x="884237" y="16550"/>
                  </a:cubicBezTo>
                  <a:cubicBezTo>
                    <a:pt x="899750" y="22288"/>
                    <a:pt x="912571" y="47963"/>
                    <a:pt x="916360" y="63523"/>
                  </a:cubicBezTo>
                  <a:cubicBezTo>
                    <a:pt x="925176" y="99763"/>
                    <a:pt x="909973" y="145917"/>
                    <a:pt x="897754" y="182991"/>
                  </a:cubicBezTo>
                  <a:lnTo>
                    <a:pt x="895945" y="188513"/>
                  </a:lnTo>
                  <a:cubicBezTo>
                    <a:pt x="895589" y="189596"/>
                    <a:pt x="895249" y="190586"/>
                    <a:pt x="894940" y="191498"/>
                  </a:cubicBezTo>
                  <a:cubicBezTo>
                    <a:pt x="893022" y="197113"/>
                    <a:pt x="891367" y="201970"/>
                    <a:pt x="893981" y="206950"/>
                  </a:cubicBezTo>
                  <a:cubicBezTo>
                    <a:pt x="897028" y="212766"/>
                    <a:pt x="902998" y="214452"/>
                    <a:pt x="918897" y="218937"/>
                  </a:cubicBezTo>
                  <a:cubicBezTo>
                    <a:pt x="930512" y="222216"/>
                    <a:pt x="948082" y="227166"/>
                    <a:pt x="974251" y="236229"/>
                  </a:cubicBezTo>
                  <a:cubicBezTo>
                    <a:pt x="1001255" y="245571"/>
                    <a:pt x="1022026" y="257976"/>
                    <a:pt x="1036007" y="273103"/>
                  </a:cubicBezTo>
                  <a:cubicBezTo>
                    <a:pt x="1053391" y="291911"/>
                    <a:pt x="1060088" y="307827"/>
                    <a:pt x="1057088" y="323201"/>
                  </a:cubicBezTo>
                  <a:cubicBezTo>
                    <a:pt x="1054273" y="337601"/>
                    <a:pt x="1046772" y="348799"/>
                    <a:pt x="1036611" y="354491"/>
                  </a:cubicBezTo>
                  <a:cubicBezTo>
                    <a:pt x="1035064" y="354707"/>
                    <a:pt x="1033626" y="355388"/>
                    <a:pt x="1032450" y="356455"/>
                  </a:cubicBezTo>
                  <a:cubicBezTo>
                    <a:pt x="1030501" y="357213"/>
                    <a:pt x="1028491" y="357801"/>
                    <a:pt x="1026403" y="358157"/>
                  </a:cubicBezTo>
                  <a:cubicBezTo>
                    <a:pt x="1008771" y="361250"/>
                    <a:pt x="983438" y="360013"/>
                    <a:pt x="951129" y="354491"/>
                  </a:cubicBezTo>
                  <a:cubicBezTo>
                    <a:pt x="949118" y="354151"/>
                    <a:pt x="946968" y="353795"/>
                    <a:pt x="944679" y="353424"/>
                  </a:cubicBezTo>
                  <a:cubicBezTo>
                    <a:pt x="919809" y="349356"/>
                    <a:pt x="878190" y="342535"/>
                    <a:pt x="871539" y="321082"/>
                  </a:cubicBezTo>
                  <a:cubicBezTo>
                    <a:pt x="869188" y="313488"/>
                    <a:pt x="870426" y="307022"/>
                    <a:pt x="875220" y="301872"/>
                  </a:cubicBezTo>
                  <a:cubicBezTo>
                    <a:pt x="881190" y="295453"/>
                    <a:pt x="892063" y="292081"/>
                    <a:pt x="900507" y="294061"/>
                  </a:cubicBezTo>
                  <a:cubicBezTo>
                    <a:pt x="944927" y="304393"/>
                    <a:pt x="993088" y="314400"/>
                    <a:pt x="1013365" y="310193"/>
                  </a:cubicBezTo>
                  <a:cubicBezTo>
                    <a:pt x="1017541" y="309327"/>
                    <a:pt x="1020232" y="305244"/>
                    <a:pt x="1019366" y="301052"/>
                  </a:cubicBezTo>
                  <a:cubicBezTo>
                    <a:pt x="1018500" y="296876"/>
                    <a:pt x="1014416" y="294185"/>
                    <a:pt x="1010225" y="295051"/>
                  </a:cubicBezTo>
                  <a:cubicBezTo>
                    <a:pt x="990537" y="299119"/>
                    <a:pt x="927666" y="284502"/>
                    <a:pt x="904003" y="278996"/>
                  </a:cubicBezTo>
                  <a:cubicBezTo>
                    <a:pt x="890114" y="275779"/>
                    <a:pt x="873643" y="280836"/>
                    <a:pt x="863883" y="291323"/>
                  </a:cubicBezTo>
                  <a:cubicBezTo>
                    <a:pt x="855284" y="300573"/>
                    <a:pt x="852748" y="312761"/>
                    <a:pt x="856753" y="325660"/>
                  </a:cubicBezTo>
                  <a:cubicBezTo>
                    <a:pt x="856815" y="325846"/>
                    <a:pt x="856893" y="326031"/>
                    <a:pt x="856954" y="326217"/>
                  </a:cubicBezTo>
                  <a:cubicBezTo>
                    <a:pt x="849283" y="328939"/>
                    <a:pt x="841473" y="333548"/>
                    <a:pt x="837684" y="336936"/>
                  </a:cubicBezTo>
                  <a:cubicBezTo>
                    <a:pt x="830430" y="343447"/>
                    <a:pt x="826440" y="351769"/>
                    <a:pt x="826115" y="361003"/>
                  </a:cubicBezTo>
                  <a:cubicBezTo>
                    <a:pt x="825744" y="371551"/>
                    <a:pt x="830414" y="382703"/>
                    <a:pt x="838921" y="391720"/>
                  </a:cubicBezTo>
                  <a:cubicBezTo>
                    <a:pt x="829858" y="395123"/>
                    <a:pt x="821861" y="401604"/>
                    <a:pt x="816835" y="410250"/>
                  </a:cubicBezTo>
                  <a:cubicBezTo>
                    <a:pt x="809380" y="423103"/>
                    <a:pt x="810602" y="437797"/>
                    <a:pt x="820083" y="449536"/>
                  </a:cubicBezTo>
                  <a:cubicBezTo>
                    <a:pt x="823455" y="453713"/>
                    <a:pt x="827569" y="457610"/>
                    <a:pt x="832348" y="461230"/>
                  </a:cubicBezTo>
                  <a:cubicBezTo>
                    <a:pt x="824104" y="463581"/>
                    <a:pt x="816541" y="467942"/>
                    <a:pt x="811344" y="475892"/>
                  </a:cubicBezTo>
                  <a:cubicBezTo>
                    <a:pt x="806937" y="482621"/>
                    <a:pt x="805483" y="490725"/>
                    <a:pt x="807246" y="498722"/>
                  </a:cubicBezTo>
                  <a:cubicBezTo>
                    <a:pt x="808994" y="506641"/>
                    <a:pt x="813711" y="513478"/>
                    <a:pt x="820176" y="517484"/>
                  </a:cubicBezTo>
                  <a:cubicBezTo>
                    <a:pt x="825403" y="520716"/>
                    <a:pt x="831915" y="523562"/>
                    <a:pt x="839307" y="526006"/>
                  </a:cubicBezTo>
                  <a:cubicBezTo>
                    <a:pt x="801972" y="535085"/>
                    <a:pt x="736813" y="552841"/>
                    <a:pt x="673556" y="582043"/>
                  </a:cubicBezTo>
                  <a:cubicBezTo>
                    <a:pt x="646443" y="517252"/>
                    <a:pt x="625131" y="449799"/>
                    <a:pt x="608675" y="376748"/>
                  </a:cubicBezTo>
                  <a:cubicBezTo>
                    <a:pt x="608566" y="376269"/>
                    <a:pt x="608443" y="375774"/>
                    <a:pt x="608319" y="375263"/>
                  </a:cubicBezTo>
                  <a:cubicBezTo>
                    <a:pt x="606649" y="376300"/>
                    <a:pt x="604963" y="377336"/>
                    <a:pt x="603246" y="378388"/>
                  </a:cubicBezTo>
                  <a:cubicBezTo>
                    <a:pt x="601668" y="379362"/>
                    <a:pt x="599874" y="379687"/>
                    <a:pt x="598173" y="379455"/>
                  </a:cubicBezTo>
                  <a:cubicBezTo>
                    <a:pt x="598173" y="379455"/>
                    <a:pt x="598173" y="379455"/>
                    <a:pt x="598158" y="379455"/>
                  </a:cubicBezTo>
                  <a:cubicBezTo>
                    <a:pt x="595946" y="379146"/>
                    <a:pt x="593889" y="377893"/>
                    <a:pt x="592621" y="375836"/>
                  </a:cubicBezTo>
                  <a:cubicBezTo>
                    <a:pt x="590997" y="373191"/>
                    <a:pt x="591182" y="369958"/>
                    <a:pt x="592791" y="367545"/>
                  </a:cubicBezTo>
                  <a:cubicBezTo>
                    <a:pt x="590332" y="364606"/>
                    <a:pt x="587037" y="363044"/>
                    <a:pt x="582568" y="364112"/>
                  </a:cubicBezTo>
                  <a:cubicBezTo>
                    <a:pt x="574386" y="366045"/>
                    <a:pt x="566962" y="370345"/>
                    <a:pt x="559136" y="373392"/>
                  </a:cubicBezTo>
                  <a:cubicBezTo>
                    <a:pt x="548356" y="377583"/>
                    <a:pt x="537375" y="380862"/>
                    <a:pt x="526657" y="385317"/>
                  </a:cubicBezTo>
                  <a:cubicBezTo>
                    <a:pt x="505020" y="394303"/>
                    <a:pt x="483893" y="404434"/>
                    <a:pt x="463431" y="415834"/>
                  </a:cubicBezTo>
                  <a:cubicBezTo>
                    <a:pt x="453981" y="421092"/>
                    <a:pt x="444856" y="426444"/>
                    <a:pt x="434803" y="430512"/>
                  </a:cubicBezTo>
                  <a:cubicBezTo>
                    <a:pt x="424054" y="434858"/>
                    <a:pt x="413707" y="439003"/>
                    <a:pt x="403236" y="444030"/>
                  </a:cubicBezTo>
                  <a:cubicBezTo>
                    <a:pt x="382620" y="453929"/>
                    <a:pt x="360611" y="459884"/>
                    <a:pt x="340026" y="469969"/>
                  </a:cubicBezTo>
                  <a:cubicBezTo>
                    <a:pt x="319363" y="480100"/>
                    <a:pt x="296937" y="489581"/>
                    <a:pt x="274959" y="496464"/>
                  </a:cubicBezTo>
                  <a:cubicBezTo>
                    <a:pt x="253430" y="503207"/>
                    <a:pt x="232783" y="510121"/>
                    <a:pt x="212197" y="519386"/>
                  </a:cubicBezTo>
                  <a:cubicBezTo>
                    <a:pt x="190699" y="529068"/>
                    <a:pt x="169649" y="539246"/>
                    <a:pt x="147409" y="547196"/>
                  </a:cubicBezTo>
                  <a:cubicBezTo>
                    <a:pt x="116677" y="558178"/>
                    <a:pt x="85497" y="569206"/>
                    <a:pt x="55400" y="581811"/>
                  </a:cubicBezTo>
                  <a:cubicBezTo>
                    <a:pt x="41310" y="587720"/>
                    <a:pt x="26478" y="591710"/>
                    <a:pt x="11785" y="595840"/>
                  </a:cubicBezTo>
                  <a:cubicBezTo>
                    <a:pt x="7780" y="596969"/>
                    <a:pt x="3867" y="598238"/>
                    <a:pt x="0" y="599583"/>
                  </a:cubicBezTo>
                  <a:lnTo>
                    <a:pt x="0" y="607162"/>
                  </a:lnTo>
                  <a:cubicBezTo>
                    <a:pt x="113924" y="569237"/>
                    <a:pt x="324652" y="491004"/>
                    <a:pt x="565988" y="373438"/>
                  </a:cubicBezTo>
                  <a:cubicBezTo>
                    <a:pt x="573133" y="369958"/>
                    <a:pt x="583093" y="365581"/>
                    <a:pt x="587347" y="367607"/>
                  </a:cubicBezTo>
                  <a:cubicBezTo>
                    <a:pt x="589852" y="368814"/>
                    <a:pt x="592017" y="373144"/>
                    <a:pt x="593580" y="380120"/>
                  </a:cubicBezTo>
                  <a:cubicBezTo>
                    <a:pt x="610886" y="456930"/>
                    <a:pt x="633498" y="527630"/>
                    <a:pt x="662497" y="595593"/>
                  </a:cubicBezTo>
                  <a:cubicBezTo>
                    <a:pt x="662528" y="595654"/>
                    <a:pt x="662528" y="595716"/>
                    <a:pt x="662559" y="595763"/>
                  </a:cubicBezTo>
                  <a:cubicBezTo>
                    <a:pt x="662559" y="595794"/>
                    <a:pt x="662590" y="595825"/>
                    <a:pt x="662605" y="595840"/>
                  </a:cubicBezTo>
                  <a:cubicBezTo>
                    <a:pt x="665142" y="601795"/>
                    <a:pt x="667725" y="607734"/>
                    <a:pt x="670354" y="613643"/>
                  </a:cubicBezTo>
                  <a:cubicBezTo>
                    <a:pt x="674468" y="622877"/>
                    <a:pt x="664013" y="632296"/>
                    <a:pt x="647015" y="643618"/>
                  </a:cubicBezTo>
                  <a:cubicBezTo>
                    <a:pt x="595064" y="678234"/>
                    <a:pt x="515274" y="728100"/>
                    <a:pt x="447130" y="764262"/>
                  </a:cubicBezTo>
                  <a:cubicBezTo>
                    <a:pt x="311692" y="836122"/>
                    <a:pt x="158282" y="917495"/>
                    <a:pt x="46" y="972666"/>
                  </a:cubicBezTo>
                  <a:lnTo>
                    <a:pt x="46" y="989015"/>
                  </a:lnTo>
                  <a:cubicBezTo>
                    <a:pt x="217" y="988968"/>
                    <a:pt x="371" y="988937"/>
                    <a:pt x="541" y="988875"/>
                  </a:cubicBezTo>
                  <a:cubicBezTo>
                    <a:pt x="161530" y="933286"/>
                    <a:pt x="317136" y="850738"/>
                    <a:pt x="454414" y="777904"/>
                  </a:cubicBezTo>
                  <a:cubicBezTo>
                    <a:pt x="523069" y="741479"/>
                    <a:pt x="603370" y="691288"/>
                    <a:pt x="655630" y="656471"/>
                  </a:cubicBezTo>
                  <a:cubicBezTo>
                    <a:pt x="669318" y="647346"/>
                    <a:pt x="694806" y="630363"/>
                    <a:pt x="684506" y="607317"/>
                  </a:cubicBezTo>
                  <a:cubicBezTo>
                    <a:pt x="682866" y="603636"/>
                    <a:pt x="681242" y="599923"/>
                    <a:pt x="679634" y="596227"/>
                  </a:cubicBezTo>
                  <a:cubicBezTo>
                    <a:pt x="756965" y="560467"/>
                    <a:pt x="837637" y="542061"/>
                    <a:pt x="864672" y="535905"/>
                  </a:cubicBezTo>
                  <a:cubicBezTo>
                    <a:pt x="869451" y="534807"/>
                    <a:pt x="871988" y="534235"/>
                    <a:pt x="873550" y="533801"/>
                  </a:cubicBezTo>
                  <a:cubicBezTo>
                    <a:pt x="874710" y="533972"/>
                    <a:pt x="875885" y="534157"/>
                    <a:pt x="877045" y="534312"/>
                  </a:cubicBezTo>
                  <a:cubicBezTo>
                    <a:pt x="911071" y="539014"/>
                    <a:pt x="949025" y="538179"/>
                    <a:pt x="970214" y="531559"/>
                  </a:cubicBezTo>
                  <a:cubicBezTo>
                    <a:pt x="982030" y="527862"/>
                    <a:pt x="991047" y="518736"/>
                    <a:pt x="994341" y="507152"/>
                  </a:cubicBezTo>
                  <a:cubicBezTo>
                    <a:pt x="995996" y="501305"/>
                    <a:pt x="996012" y="495474"/>
                    <a:pt x="994480" y="490138"/>
                  </a:cubicBezTo>
                  <a:cubicBezTo>
                    <a:pt x="1011942" y="486194"/>
                    <a:pt x="1028336" y="477609"/>
                    <a:pt x="1033672" y="458801"/>
                  </a:cubicBezTo>
                  <a:cubicBezTo>
                    <a:pt x="1036007" y="450557"/>
                    <a:pt x="1034136" y="438137"/>
                    <a:pt x="1028846" y="428919"/>
                  </a:cubicBezTo>
                  <a:cubicBezTo>
                    <a:pt x="1042101" y="423645"/>
                    <a:pt x="1054459" y="413715"/>
                    <a:pt x="1057567" y="394566"/>
                  </a:cubicBezTo>
                  <a:cubicBezTo>
                    <a:pt x="1059207" y="384435"/>
                    <a:pt x="1057119" y="372278"/>
                    <a:pt x="1050700" y="363555"/>
                  </a:cubicBezTo>
                  <a:cubicBezTo>
                    <a:pt x="1061387" y="355110"/>
                    <a:pt x="1069105" y="342040"/>
                    <a:pt x="1072214" y="326109"/>
                  </a:cubicBezTo>
                  <a:close/>
                  <a:moveTo>
                    <a:pt x="979494" y="502929"/>
                  </a:moveTo>
                  <a:cubicBezTo>
                    <a:pt x="977638" y="509487"/>
                    <a:pt x="972441" y="514669"/>
                    <a:pt x="965620" y="516803"/>
                  </a:cubicBezTo>
                  <a:cubicBezTo>
                    <a:pt x="945220" y="523176"/>
                    <a:pt x="907034" y="523578"/>
                    <a:pt x="874493" y="518489"/>
                  </a:cubicBezTo>
                  <a:cubicBezTo>
                    <a:pt x="874184" y="518412"/>
                    <a:pt x="873875" y="518381"/>
                    <a:pt x="873565" y="518334"/>
                  </a:cubicBezTo>
                  <a:cubicBezTo>
                    <a:pt x="855176" y="515396"/>
                    <a:pt x="838673" y="510678"/>
                    <a:pt x="828342" y="504290"/>
                  </a:cubicBezTo>
                  <a:cubicBezTo>
                    <a:pt x="825450" y="502496"/>
                    <a:pt x="823207" y="499140"/>
                    <a:pt x="822372" y="495335"/>
                  </a:cubicBezTo>
                  <a:cubicBezTo>
                    <a:pt x="821506" y="491437"/>
                    <a:pt x="822202" y="487524"/>
                    <a:pt x="824305" y="484322"/>
                  </a:cubicBezTo>
                  <a:cubicBezTo>
                    <a:pt x="829007" y="477145"/>
                    <a:pt x="838240" y="474052"/>
                    <a:pt x="855006" y="474067"/>
                  </a:cubicBezTo>
                  <a:cubicBezTo>
                    <a:pt x="862801" y="477455"/>
                    <a:pt x="871539" y="480424"/>
                    <a:pt x="881221" y="482992"/>
                  </a:cubicBezTo>
                  <a:cubicBezTo>
                    <a:pt x="895172" y="486673"/>
                    <a:pt x="908550" y="489411"/>
                    <a:pt x="921232" y="491159"/>
                  </a:cubicBezTo>
                  <a:cubicBezTo>
                    <a:pt x="932878" y="492767"/>
                    <a:pt x="943968" y="493556"/>
                    <a:pt x="954392" y="493525"/>
                  </a:cubicBezTo>
                  <a:cubicBezTo>
                    <a:pt x="960996" y="493510"/>
                    <a:pt x="969704" y="493463"/>
                    <a:pt x="978937" y="492582"/>
                  </a:cubicBezTo>
                  <a:cubicBezTo>
                    <a:pt x="980313" y="495644"/>
                    <a:pt x="980545" y="499248"/>
                    <a:pt x="979494" y="502944"/>
                  </a:cubicBezTo>
                  <a:close/>
                  <a:moveTo>
                    <a:pt x="1018824" y="454579"/>
                  </a:moveTo>
                  <a:cubicBezTo>
                    <a:pt x="1015561" y="466102"/>
                    <a:pt x="1005338" y="477903"/>
                    <a:pt x="954330" y="478058"/>
                  </a:cubicBezTo>
                  <a:cubicBezTo>
                    <a:pt x="933868" y="478120"/>
                    <a:pt x="910591" y="474748"/>
                    <a:pt x="885149" y="468020"/>
                  </a:cubicBezTo>
                  <a:cubicBezTo>
                    <a:pt x="860032" y="461384"/>
                    <a:pt x="841689" y="451609"/>
                    <a:pt x="832131" y="439761"/>
                  </a:cubicBezTo>
                  <a:cubicBezTo>
                    <a:pt x="824754" y="430636"/>
                    <a:pt x="827770" y="422160"/>
                    <a:pt x="830229" y="417937"/>
                  </a:cubicBezTo>
                  <a:cubicBezTo>
                    <a:pt x="835394" y="409013"/>
                    <a:pt x="845912" y="403475"/>
                    <a:pt x="855702" y="404512"/>
                  </a:cubicBezTo>
                  <a:cubicBezTo>
                    <a:pt x="880680" y="419097"/>
                    <a:pt x="918371" y="427604"/>
                    <a:pt x="949071" y="431858"/>
                  </a:cubicBezTo>
                  <a:cubicBezTo>
                    <a:pt x="970446" y="434812"/>
                    <a:pt x="988433" y="435709"/>
                    <a:pt x="996352" y="435167"/>
                  </a:cubicBezTo>
                  <a:cubicBezTo>
                    <a:pt x="1000466" y="434889"/>
                    <a:pt x="1006436" y="434471"/>
                    <a:pt x="1013055" y="433296"/>
                  </a:cubicBezTo>
                  <a:cubicBezTo>
                    <a:pt x="1017216" y="437287"/>
                    <a:pt x="1020479" y="448763"/>
                    <a:pt x="1018840" y="454563"/>
                  </a:cubicBezTo>
                  <a:close/>
                  <a:moveTo>
                    <a:pt x="1042333" y="392076"/>
                  </a:moveTo>
                  <a:cubicBezTo>
                    <a:pt x="1039472" y="409662"/>
                    <a:pt x="1025846" y="417674"/>
                    <a:pt x="995285" y="419747"/>
                  </a:cubicBezTo>
                  <a:cubicBezTo>
                    <a:pt x="978194" y="420907"/>
                    <a:pt x="900507" y="413560"/>
                    <a:pt x="862801" y="390870"/>
                  </a:cubicBezTo>
                  <a:cubicBezTo>
                    <a:pt x="862430" y="390591"/>
                    <a:pt x="862027" y="390344"/>
                    <a:pt x="861610" y="390143"/>
                  </a:cubicBezTo>
                  <a:cubicBezTo>
                    <a:pt x="857310" y="387467"/>
                    <a:pt x="853567" y="384575"/>
                    <a:pt x="850551" y="381450"/>
                  </a:cubicBezTo>
                  <a:cubicBezTo>
                    <a:pt x="844612" y="375341"/>
                    <a:pt x="841349" y="368056"/>
                    <a:pt x="841581" y="361467"/>
                  </a:cubicBezTo>
                  <a:cubicBezTo>
                    <a:pt x="841751" y="356455"/>
                    <a:pt x="843916" y="352047"/>
                    <a:pt x="848030" y="348366"/>
                  </a:cubicBezTo>
                  <a:cubicBezTo>
                    <a:pt x="850969" y="345721"/>
                    <a:pt x="859321" y="341220"/>
                    <a:pt x="865105" y="339782"/>
                  </a:cubicBezTo>
                  <a:cubicBezTo>
                    <a:pt x="882520" y="358806"/>
                    <a:pt x="918835" y="364761"/>
                    <a:pt x="942189" y="368597"/>
                  </a:cubicBezTo>
                  <a:cubicBezTo>
                    <a:pt x="944432" y="368968"/>
                    <a:pt x="946550" y="369308"/>
                    <a:pt x="948530" y="369649"/>
                  </a:cubicBezTo>
                  <a:cubicBezTo>
                    <a:pt x="982602" y="375480"/>
                    <a:pt x="1009699" y="376717"/>
                    <a:pt x="1029078" y="373314"/>
                  </a:cubicBezTo>
                  <a:cubicBezTo>
                    <a:pt x="1031816" y="372835"/>
                    <a:pt x="1034476" y="372123"/>
                    <a:pt x="1037044" y="371195"/>
                  </a:cubicBezTo>
                  <a:cubicBezTo>
                    <a:pt x="1041699" y="376037"/>
                    <a:pt x="1043493" y="385069"/>
                    <a:pt x="1042364" y="392076"/>
                  </a:cubicBezTo>
                  <a:close/>
                </a:path>
              </a:pathLst>
            </a:custGeom>
            <a:solidFill>
              <a:srgbClr val="435269"/>
            </a:solidFill>
            <a:ln w="1545" cap="flat">
              <a:noFill/>
              <a:prstDash val="solid"/>
              <a:miter/>
            </a:ln>
          </p:spPr>
          <p:txBody>
            <a:bodyPr rtlCol="0" anchor="ctr"/>
            <a:lstStyle/>
            <a:p>
              <a:endParaRPr lang="aa-ET"/>
            </a:p>
          </p:txBody>
        </p:sp>
        <p:sp>
          <p:nvSpPr>
            <p:cNvPr id="113" name="Freeform 112">
              <a:extLst>
                <a:ext uri="{FF2B5EF4-FFF2-40B4-BE49-F238E27FC236}">
                  <a16:creationId xmlns:a16="http://schemas.microsoft.com/office/drawing/2014/main" id="{86464745-6F44-C3BD-E37D-E858CF49A7F8}"/>
                </a:ext>
              </a:extLst>
            </p:cNvPr>
            <p:cNvSpPr/>
            <p:nvPr/>
          </p:nvSpPr>
          <p:spPr>
            <a:xfrm>
              <a:off x="4841952" y="3532542"/>
              <a:ext cx="621719" cy="1594642"/>
            </a:xfrm>
            <a:custGeom>
              <a:avLst/>
              <a:gdLst>
                <a:gd name="connsiteX0" fmla="*/ 486220 w 621719"/>
                <a:gd name="connsiteY0" fmla="*/ 804736 h 1594642"/>
                <a:gd name="connsiteX1" fmla="*/ 463516 w 621719"/>
                <a:gd name="connsiteY1" fmla="*/ 731469 h 1594642"/>
                <a:gd name="connsiteX2" fmla="*/ 451916 w 621719"/>
                <a:gd name="connsiteY2" fmla="*/ 723921 h 1594642"/>
                <a:gd name="connsiteX3" fmla="*/ 451916 w 621719"/>
                <a:gd name="connsiteY3" fmla="*/ 723054 h 1594642"/>
                <a:gd name="connsiteX4" fmla="*/ 442079 w 621719"/>
                <a:gd name="connsiteY4" fmla="*/ 652818 h 1594642"/>
                <a:gd name="connsiteX5" fmla="*/ 441167 w 621719"/>
                <a:gd name="connsiteY5" fmla="*/ 646724 h 1594642"/>
                <a:gd name="connsiteX6" fmla="*/ 422313 w 621719"/>
                <a:gd name="connsiteY6" fmla="*/ 606200 h 1594642"/>
                <a:gd name="connsiteX7" fmla="*/ 409647 w 621719"/>
                <a:gd name="connsiteY7" fmla="*/ 602086 h 1594642"/>
                <a:gd name="connsiteX8" fmla="*/ 408069 w 621719"/>
                <a:gd name="connsiteY8" fmla="*/ 576673 h 1594642"/>
                <a:gd name="connsiteX9" fmla="*/ 404280 w 621719"/>
                <a:gd name="connsiteY9" fmla="*/ 447786 h 1594642"/>
                <a:gd name="connsiteX10" fmla="*/ 441074 w 621719"/>
                <a:gd name="connsiteY10" fmla="*/ 404014 h 1594642"/>
                <a:gd name="connsiteX11" fmla="*/ 456834 w 621719"/>
                <a:gd name="connsiteY11" fmla="*/ 391377 h 1594642"/>
                <a:gd name="connsiteX12" fmla="*/ 491076 w 621719"/>
                <a:gd name="connsiteY12" fmla="*/ 304112 h 1594642"/>
                <a:gd name="connsiteX13" fmla="*/ 469485 w 621719"/>
                <a:gd name="connsiteY13" fmla="*/ 278343 h 1594642"/>
                <a:gd name="connsiteX14" fmla="*/ 438135 w 621719"/>
                <a:gd name="connsiteY14" fmla="*/ 286479 h 1594642"/>
                <a:gd name="connsiteX15" fmla="*/ 419004 w 621719"/>
                <a:gd name="connsiteY15" fmla="*/ 308937 h 1594642"/>
                <a:gd name="connsiteX16" fmla="*/ 367810 w 621719"/>
                <a:gd name="connsiteY16" fmla="*/ 338634 h 1594642"/>
                <a:gd name="connsiteX17" fmla="*/ 341997 w 621719"/>
                <a:gd name="connsiteY17" fmla="*/ 330205 h 1594642"/>
                <a:gd name="connsiteX18" fmla="*/ 331140 w 621719"/>
                <a:gd name="connsiteY18" fmla="*/ 272048 h 1594642"/>
                <a:gd name="connsiteX19" fmla="*/ 353581 w 621719"/>
                <a:gd name="connsiteY19" fmla="*/ 235685 h 1594642"/>
                <a:gd name="connsiteX20" fmla="*/ 378977 w 621719"/>
                <a:gd name="connsiteY20" fmla="*/ 233164 h 1594642"/>
                <a:gd name="connsiteX21" fmla="*/ 399377 w 621719"/>
                <a:gd name="connsiteY21" fmla="*/ 248585 h 1594642"/>
                <a:gd name="connsiteX22" fmla="*/ 449348 w 621719"/>
                <a:gd name="connsiteY22" fmla="*/ 262768 h 1594642"/>
                <a:gd name="connsiteX23" fmla="*/ 459092 w 621719"/>
                <a:gd name="connsiteY23" fmla="*/ 228323 h 1594642"/>
                <a:gd name="connsiteX24" fmla="*/ 380972 w 621719"/>
                <a:gd name="connsiteY24" fmla="*/ 151467 h 1594642"/>
                <a:gd name="connsiteX25" fmla="*/ 297918 w 621719"/>
                <a:gd name="connsiteY25" fmla="*/ 164165 h 1594642"/>
                <a:gd name="connsiteX26" fmla="*/ 251504 w 621719"/>
                <a:gd name="connsiteY26" fmla="*/ 233535 h 1594642"/>
                <a:gd name="connsiteX27" fmla="*/ 226959 w 621719"/>
                <a:gd name="connsiteY27" fmla="*/ 159741 h 1594642"/>
                <a:gd name="connsiteX28" fmla="*/ 220370 w 621719"/>
                <a:gd name="connsiteY28" fmla="*/ 91964 h 1594642"/>
                <a:gd name="connsiteX29" fmla="*/ 221283 w 621719"/>
                <a:gd name="connsiteY29" fmla="*/ 76528 h 1594642"/>
                <a:gd name="connsiteX30" fmla="*/ 217061 w 621719"/>
                <a:gd name="connsiteY30" fmla="*/ 17660 h 1594642"/>
                <a:gd name="connsiteX31" fmla="*/ 197078 w 621719"/>
                <a:gd name="connsiteY31" fmla="*/ 43 h 1594642"/>
                <a:gd name="connsiteX32" fmla="*/ 166610 w 621719"/>
                <a:gd name="connsiteY32" fmla="*/ 21589 h 1594642"/>
                <a:gd name="connsiteX33" fmla="*/ 145885 w 621719"/>
                <a:gd name="connsiteY33" fmla="*/ 117485 h 1594642"/>
                <a:gd name="connsiteX34" fmla="*/ 155536 w 621719"/>
                <a:gd name="connsiteY34" fmla="*/ 223528 h 1594642"/>
                <a:gd name="connsiteX35" fmla="*/ 137456 w 621719"/>
                <a:gd name="connsiteY35" fmla="*/ 183066 h 1594642"/>
                <a:gd name="connsiteX36" fmla="*/ 125825 w 621719"/>
                <a:gd name="connsiteY36" fmla="*/ 140284 h 1594642"/>
                <a:gd name="connsiteX37" fmla="*/ 105797 w 621719"/>
                <a:gd name="connsiteY37" fmla="*/ 95537 h 1594642"/>
                <a:gd name="connsiteX38" fmla="*/ 85567 w 621719"/>
                <a:gd name="connsiteY38" fmla="*/ 94671 h 1594642"/>
                <a:gd name="connsiteX39" fmla="*/ 80153 w 621719"/>
                <a:gd name="connsiteY39" fmla="*/ 225832 h 1594642"/>
                <a:gd name="connsiteX40" fmla="*/ 114752 w 621719"/>
                <a:gd name="connsiteY40" fmla="*/ 301838 h 1594642"/>
                <a:gd name="connsiteX41" fmla="*/ 99857 w 621719"/>
                <a:gd name="connsiteY41" fmla="*/ 289217 h 1594642"/>
                <a:gd name="connsiteX42" fmla="*/ 52190 w 621719"/>
                <a:gd name="connsiteY42" fmla="*/ 233999 h 1594642"/>
                <a:gd name="connsiteX43" fmla="*/ 50427 w 621719"/>
                <a:gd name="connsiteY43" fmla="*/ 231494 h 1594642"/>
                <a:gd name="connsiteX44" fmla="*/ 17515 w 621719"/>
                <a:gd name="connsiteY44" fmla="*/ 209484 h 1594642"/>
                <a:gd name="connsiteX45" fmla="*/ 1152 w 621719"/>
                <a:gd name="connsiteY45" fmla="*/ 252684 h 1594642"/>
                <a:gd name="connsiteX46" fmla="*/ 80911 w 621719"/>
                <a:gd name="connsiteY46" fmla="*/ 373327 h 1594642"/>
                <a:gd name="connsiteX47" fmla="*/ 94584 w 621719"/>
                <a:gd name="connsiteY47" fmla="*/ 388207 h 1594642"/>
                <a:gd name="connsiteX48" fmla="*/ 200837 w 621719"/>
                <a:gd name="connsiteY48" fmla="*/ 637104 h 1594642"/>
                <a:gd name="connsiteX49" fmla="*/ 172224 w 621719"/>
                <a:gd name="connsiteY49" fmla="*/ 662686 h 1594642"/>
                <a:gd name="connsiteX50" fmla="*/ 173585 w 621719"/>
                <a:gd name="connsiteY50" fmla="*/ 737315 h 1594642"/>
                <a:gd name="connsiteX51" fmla="*/ 174993 w 621719"/>
                <a:gd name="connsiteY51" fmla="*/ 754948 h 1594642"/>
                <a:gd name="connsiteX52" fmla="*/ 142823 w 621719"/>
                <a:gd name="connsiteY52" fmla="*/ 818131 h 1594642"/>
                <a:gd name="connsiteX53" fmla="*/ 168110 w 621719"/>
                <a:gd name="connsiteY53" fmla="*/ 1256114 h 1594642"/>
                <a:gd name="connsiteX54" fmla="*/ 169610 w 621719"/>
                <a:gd name="connsiteY54" fmla="*/ 1281031 h 1594642"/>
                <a:gd name="connsiteX55" fmla="*/ 189484 w 621719"/>
                <a:gd name="connsiteY55" fmla="*/ 1594643 h 1594642"/>
                <a:gd name="connsiteX56" fmla="*/ 203605 w 621719"/>
                <a:gd name="connsiteY56" fmla="*/ 1594643 h 1594642"/>
                <a:gd name="connsiteX57" fmla="*/ 202569 w 621719"/>
                <a:gd name="connsiteY57" fmla="*/ 1578820 h 1594642"/>
                <a:gd name="connsiteX58" fmla="*/ 183700 w 621719"/>
                <a:gd name="connsiteY58" fmla="*/ 1280211 h 1594642"/>
                <a:gd name="connsiteX59" fmla="*/ 182200 w 621719"/>
                <a:gd name="connsiteY59" fmla="*/ 1255216 h 1594642"/>
                <a:gd name="connsiteX60" fmla="*/ 156913 w 621719"/>
                <a:gd name="connsiteY60" fmla="*/ 817342 h 1594642"/>
                <a:gd name="connsiteX61" fmla="*/ 209436 w 621719"/>
                <a:gd name="connsiteY61" fmla="*/ 762279 h 1594642"/>
                <a:gd name="connsiteX62" fmla="*/ 348091 w 621719"/>
                <a:gd name="connsiteY62" fmla="*/ 744894 h 1594642"/>
                <a:gd name="connsiteX63" fmla="*/ 403847 w 621719"/>
                <a:gd name="connsiteY63" fmla="*/ 737284 h 1594642"/>
                <a:gd name="connsiteX64" fmla="*/ 453432 w 621719"/>
                <a:gd name="connsiteY64" fmla="*/ 741383 h 1594642"/>
                <a:gd name="connsiteX65" fmla="*/ 472331 w 621719"/>
                <a:gd name="connsiteY65" fmla="*/ 807211 h 1594642"/>
                <a:gd name="connsiteX66" fmla="*/ 603887 w 621719"/>
                <a:gd name="connsiteY66" fmla="*/ 1573128 h 1594642"/>
                <a:gd name="connsiteX67" fmla="*/ 607444 w 621719"/>
                <a:gd name="connsiteY67" fmla="*/ 1594627 h 1594642"/>
                <a:gd name="connsiteX68" fmla="*/ 621720 w 621719"/>
                <a:gd name="connsiteY68" fmla="*/ 1594627 h 1594642"/>
                <a:gd name="connsiteX69" fmla="*/ 486205 w 621719"/>
                <a:gd name="connsiteY69" fmla="*/ 804783 h 1594642"/>
                <a:gd name="connsiteX70" fmla="*/ 105054 w 621719"/>
                <a:gd name="connsiteY70" fmla="*/ 378694 h 1594642"/>
                <a:gd name="connsiteX71" fmla="*/ 91258 w 621719"/>
                <a:gd name="connsiteY71" fmla="*/ 363691 h 1594642"/>
                <a:gd name="connsiteX72" fmla="*/ 14948 w 621719"/>
                <a:gd name="connsiteY72" fmla="*/ 249683 h 1594642"/>
                <a:gd name="connsiteX73" fmla="*/ 20655 w 621719"/>
                <a:gd name="connsiteY73" fmla="*/ 223157 h 1594642"/>
                <a:gd name="connsiteX74" fmla="*/ 38874 w 621719"/>
                <a:gd name="connsiteY74" fmla="*/ 239490 h 1594642"/>
                <a:gd name="connsiteX75" fmla="*/ 40745 w 621719"/>
                <a:gd name="connsiteY75" fmla="*/ 242150 h 1594642"/>
                <a:gd name="connsiteX76" fmla="*/ 90454 w 621719"/>
                <a:gd name="connsiteY76" fmla="*/ 299657 h 1594642"/>
                <a:gd name="connsiteX77" fmla="*/ 114226 w 621719"/>
                <a:gd name="connsiteY77" fmla="*/ 319424 h 1594642"/>
                <a:gd name="connsiteX78" fmla="*/ 141616 w 621719"/>
                <a:gd name="connsiteY78" fmla="*/ 331504 h 1594642"/>
                <a:gd name="connsiteX79" fmla="*/ 142065 w 621719"/>
                <a:gd name="connsiteY79" fmla="*/ 320012 h 1594642"/>
                <a:gd name="connsiteX80" fmla="*/ 93547 w 621719"/>
                <a:gd name="connsiteY80" fmla="*/ 221378 h 1594642"/>
                <a:gd name="connsiteX81" fmla="*/ 90006 w 621719"/>
                <a:gd name="connsiteY81" fmla="*/ 108004 h 1594642"/>
                <a:gd name="connsiteX82" fmla="*/ 98852 w 621719"/>
                <a:gd name="connsiteY82" fmla="*/ 107756 h 1594642"/>
                <a:gd name="connsiteX83" fmla="*/ 112076 w 621719"/>
                <a:gd name="connsiteY83" fmla="*/ 143315 h 1594642"/>
                <a:gd name="connsiteX84" fmla="*/ 124201 w 621719"/>
                <a:gd name="connsiteY84" fmla="*/ 187783 h 1594642"/>
                <a:gd name="connsiteX85" fmla="*/ 151840 w 621719"/>
                <a:gd name="connsiteY85" fmla="*/ 247502 h 1594642"/>
                <a:gd name="connsiteX86" fmla="*/ 166795 w 621719"/>
                <a:gd name="connsiteY86" fmla="*/ 275405 h 1594642"/>
                <a:gd name="connsiteX87" fmla="*/ 182942 w 621719"/>
                <a:gd name="connsiteY87" fmla="*/ 289758 h 1594642"/>
                <a:gd name="connsiteX88" fmla="*/ 185695 w 621719"/>
                <a:gd name="connsiteY88" fmla="*/ 274260 h 1594642"/>
                <a:gd name="connsiteX89" fmla="*/ 159944 w 621719"/>
                <a:gd name="connsiteY89" fmla="*/ 118104 h 1594642"/>
                <a:gd name="connsiteX90" fmla="*/ 179277 w 621719"/>
                <a:gd name="connsiteY90" fmla="*/ 27683 h 1594642"/>
                <a:gd name="connsiteX91" fmla="*/ 196150 w 621719"/>
                <a:gd name="connsiteY91" fmla="*/ 14057 h 1594642"/>
                <a:gd name="connsiteX92" fmla="*/ 203667 w 621719"/>
                <a:gd name="connsiteY92" fmla="*/ 22069 h 1594642"/>
                <a:gd name="connsiteX93" fmla="*/ 207193 w 621719"/>
                <a:gd name="connsiteY93" fmla="*/ 75492 h 1594642"/>
                <a:gd name="connsiteX94" fmla="*/ 206250 w 621719"/>
                <a:gd name="connsiteY94" fmla="*/ 91361 h 1594642"/>
                <a:gd name="connsiteX95" fmla="*/ 213194 w 621719"/>
                <a:gd name="connsiteY95" fmla="*/ 162928 h 1594642"/>
                <a:gd name="connsiteX96" fmla="*/ 228103 w 621719"/>
                <a:gd name="connsiteY96" fmla="*/ 213985 h 1594642"/>
                <a:gd name="connsiteX97" fmla="*/ 252571 w 621719"/>
                <a:gd name="connsiteY97" fmla="*/ 251663 h 1594642"/>
                <a:gd name="connsiteX98" fmla="*/ 263908 w 621719"/>
                <a:gd name="connsiteY98" fmla="*/ 240975 h 1594642"/>
                <a:gd name="connsiteX99" fmla="*/ 305760 w 621719"/>
                <a:gd name="connsiteY99" fmla="*/ 175812 h 1594642"/>
                <a:gd name="connsiteX100" fmla="*/ 376843 w 621719"/>
                <a:gd name="connsiteY100" fmla="*/ 164923 h 1594642"/>
                <a:gd name="connsiteX101" fmla="*/ 445327 w 621719"/>
                <a:gd name="connsiteY101" fmla="*/ 231524 h 1594642"/>
                <a:gd name="connsiteX102" fmla="*/ 439636 w 621719"/>
                <a:gd name="connsiteY102" fmla="*/ 252498 h 1594642"/>
                <a:gd name="connsiteX103" fmla="*/ 408904 w 621719"/>
                <a:gd name="connsiteY103" fmla="*/ 238237 h 1594642"/>
                <a:gd name="connsiteX104" fmla="*/ 383308 w 621719"/>
                <a:gd name="connsiteY104" fmla="*/ 219754 h 1594642"/>
                <a:gd name="connsiteX105" fmla="*/ 346297 w 621719"/>
                <a:gd name="connsiteY105" fmla="*/ 223574 h 1594642"/>
                <a:gd name="connsiteX106" fmla="*/ 317236 w 621719"/>
                <a:gd name="connsiteY106" fmla="*/ 269589 h 1594642"/>
                <a:gd name="connsiteX107" fmla="*/ 331681 w 621719"/>
                <a:gd name="connsiteY107" fmla="*/ 339825 h 1594642"/>
                <a:gd name="connsiteX108" fmla="*/ 369295 w 621719"/>
                <a:gd name="connsiteY108" fmla="*/ 352632 h 1594642"/>
                <a:gd name="connsiteX109" fmla="*/ 430572 w 621719"/>
                <a:gd name="connsiteY109" fmla="*/ 316918 h 1594642"/>
                <a:gd name="connsiteX110" fmla="*/ 447183 w 621719"/>
                <a:gd name="connsiteY110" fmla="*/ 297244 h 1594642"/>
                <a:gd name="connsiteX111" fmla="*/ 465201 w 621719"/>
                <a:gd name="connsiteY111" fmla="*/ 291784 h 1594642"/>
                <a:gd name="connsiteX112" fmla="*/ 477404 w 621719"/>
                <a:gd name="connsiteY112" fmla="*/ 307700 h 1594642"/>
                <a:gd name="connsiteX113" fmla="*/ 447508 w 621719"/>
                <a:gd name="connsiteY113" fmla="*/ 380767 h 1594642"/>
                <a:gd name="connsiteX114" fmla="*/ 432444 w 621719"/>
                <a:gd name="connsiteY114" fmla="*/ 392831 h 1594642"/>
                <a:gd name="connsiteX115" fmla="*/ 390530 w 621719"/>
                <a:gd name="connsiteY115" fmla="*/ 444460 h 1594642"/>
                <a:gd name="connsiteX116" fmla="*/ 393948 w 621719"/>
                <a:gd name="connsiteY116" fmla="*/ 577555 h 1594642"/>
                <a:gd name="connsiteX117" fmla="*/ 395495 w 621719"/>
                <a:gd name="connsiteY117" fmla="*/ 602380 h 1594642"/>
                <a:gd name="connsiteX118" fmla="*/ 383215 w 621719"/>
                <a:gd name="connsiteY118" fmla="*/ 605071 h 1594642"/>
                <a:gd name="connsiteX119" fmla="*/ 374152 w 621719"/>
                <a:gd name="connsiteY119" fmla="*/ 607206 h 1594642"/>
                <a:gd name="connsiteX120" fmla="*/ 304476 w 621719"/>
                <a:gd name="connsiteY120" fmla="*/ 619486 h 1594642"/>
                <a:gd name="connsiteX121" fmla="*/ 233965 w 621719"/>
                <a:gd name="connsiteY121" fmla="*/ 631752 h 1594642"/>
                <a:gd name="connsiteX122" fmla="*/ 222598 w 621719"/>
                <a:gd name="connsiteY122" fmla="*/ 633391 h 1594642"/>
                <a:gd name="connsiteX123" fmla="*/ 214663 w 621719"/>
                <a:gd name="connsiteY123" fmla="*/ 634428 h 1594642"/>
                <a:gd name="connsiteX124" fmla="*/ 105008 w 621719"/>
                <a:gd name="connsiteY124" fmla="*/ 378694 h 1594642"/>
                <a:gd name="connsiteX125" fmla="*/ 402192 w 621719"/>
                <a:gd name="connsiteY125" fmla="*/ 723225 h 1594642"/>
                <a:gd name="connsiteX126" fmla="*/ 346127 w 621719"/>
                <a:gd name="connsiteY126" fmla="*/ 730865 h 1594642"/>
                <a:gd name="connsiteX127" fmla="*/ 208647 w 621719"/>
                <a:gd name="connsiteY127" fmla="*/ 748127 h 1594642"/>
                <a:gd name="connsiteX128" fmla="*/ 188835 w 621719"/>
                <a:gd name="connsiteY128" fmla="*/ 750694 h 1594642"/>
                <a:gd name="connsiteX129" fmla="*/ 187659 w 621719"/>
                <a:gd name="connsiteY129" fmla="*/ 736062 h 1594642"/>
                <a:gd name="connsiteX130" fmla="*/ 186283 w 621719"/>
                <a:gd name="connsiteY130" fmla="*/ 664125 h 1594642"/>
                <a:gd name="connsiteX131" fmla="*/ 224392 w 621719"/>
                <a:gd name="connsiteY131" fmla="*/ 647389 h 1594642"/>
                <a:gd name="connsiteX132" fmla="*/ 236780 w 621719"/>
                <a:gd name="connsiteY132" fmla="*/ 645580 h 1594642"/>
                <a:gd name="connsiteX133" fmla="*/ 306781 w 621719"/>
                <a:gd name="connsiteY133" fmla="*/ 633407 h 1594642"/>
                <a:gd name="connsiteX134" fmla="*/ 377090 w 621719"/>
                <a:gd name="connsiteY134" fmla="*/ 621002 h 1594642"/>
                <a:gd name="connsiteX135" fmla="*/ 386710 w 621719"/>
                <a:gd name="connsiteY135" fmla="*/ 618744 h 1594642"/>
                <a:gd name="connsiteX136" fmla="*/ 415895 w 621719"/>
                <a:gd name="connsiteY136" fmla="*/ 618729 h 1594642"/>
                <a:gd name="connsiteX137" fmla="*/ 427216 w 621719"/>
                <a:gd name="connsiteY137" fmla="*/ 648719 h 1594642"/>
                <a:gd name="connsiteX138" fmla="*/ 428175 w 621719"/>
                <a:gd name="connsiteY138" fmla="*/ 655107 h 1594642"/>
                <a:gd name="connsiteX139" fmla="*/ 437548 w 621719"/>
                <a:gd name="connsiteY139" fmla="*/ 721075 h 1594642"/>
                <a:gd name="connsiteX140" fmla="*/ 402207 w 621719"/>
                <a:gd name="connsiteY140" fmla="*/ 723225 h 159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21719" h="1594642">
                  <a:moveTo>
                    <a:pt x="486220" y="804736"/>
                  </a:moveTo>
                  <a:cubicBezTo>
                    <a:pt x="479214" y="764692"/>
                    <a:pt x="475023" y="743254"/>
                    <a:pt x="463516" y="731469"/>
                  </a:cubicBezTo>
                  <a:cubicBezTo>
                    <a:pt x="460128" y="728004"/>
                    <a:pt x="456293" y="725591"/>
                    <a:pt x="451916" y="723921"/>
                  </a:cubicBezTo>
                  <a:cubicBezTo>
                    <a:pt x="451916" y="723627"/>
                    <a:pt x="451916" y="723348"/>
                    <a:pt x="451916" y="723054"/>
                  </a:cubicBezTo>
                  <a:cubicBezTo>
                    <a:pt x="449781" y="700349"/>
                    <a:pt x="446193" y="677813"/>
                    <a:pt x="442079" y="652818"/>
                  </a:cubicBezTo>
                  <a:cubicBezTo>
                    <a:pt x="441755" y="650885"/>
                    <a:pt x="441461" y="648843"/>
                    <a:pt x="441167" y="646724"/>
                  </a:cubicBezTo>
                  <a:cubicBezTo>
                    <a:pt x="439032" y="631876"/>
                    <a:pt x="436388" y="613392"/>
                    <a:pt x="422313" y="606200"/>
                  </a:cubicBezTo>
                  <a:cubicBezTo>
                    <a:pt x="417906" y="603942"/>
                    <a:pt x="413714" y="602674"/>
                    <a:pt x="409647" y="602086"/>
                  </a:cubicBezTo>
                  <a:cubicBezTo>
                    <a:pt x="409291" y="595574"/>
                    <a:pt x="408718" y="586727"/>
                    <a:pt x="408069" y="576673"/>
                  </a:cubicBezTo>
                  <a:cubicBezTo>
                    <a:pt x="405502" y="536737"/>
                    <a:pt x="400738" y="462387"/>
                    <a:pt x="404280" y="447786"/>
                  </a:cubicBezTo>
                  <a:cubicBezTo>
                    <a:pt x="408904" y="428699"/>
                    <a:pt x="424525" y="416712"/>
                    <a:pt x="441074" y="404014"/>
                  </a:cubicBezTo>
                  <a:cubicBezTo>
                    <a:pt x="446348" y="399977"/>
                    <a:pt x="451792" y="395785"/>
                    <a:pt x="456834" y="391377"/>
                  </a:cubicBezTo>
                  <a:cubicBezTo>
                    <a:pt x="497294" y="355973"/>
                    <a:pt x="495654" y="321512"/>
                    <a:pt x="491076" y="304112"/>
                  </a:cubicBezTo>
                  <a:cubicBezTo>
                    <a:pt x="487565" y="290779"/>
                    <a:pt x="479894" y="281638"/>
                    <a:pt x="469485" y="278343"/>
                  </a:cubicBezTo>
                  <a:cubicBezTo>
                    <a:pt x="459432" y="275173"/>
                    <a:pt x="448003" y="278127"/>
                    <a:pt x="438135" y="286479"/>
                  </a:cubicBezTo>
                  <a:cubicBezTo>
                    <a:pt x="429382" y="293872"/>
                    <a:pt x="423875" y="301869"/>
                    <a:pt x="419004" y="308937"/>
                  </a:cubicBezTo>
                  <a:cubicBezTo>
                    <a:pt x="408966" y="323507"/>
                    <a:pt x="401032" y="335015"/>
                    <a:pt x="367810" y="338634"/>
                  </a:cubicBezTo>
                  <a:cubicBezTo>
                    <a:pt x="356860" y="339825"/>
                    <a:pt x="348416" y="337072"/>
                    <a:pt x="341997" y="330205"/>
                  </a:cubicBezTo>
                  <a:cubicBezTo>
                    <a:pt x="329733" y="317089"/>
                    <a:pt x="327706" y="291552"/>
                    <a:pt x="331140" y="272048"/>
                  </a:cubicBezTo>
                  <a:cubicBezTo>
                    <a:pt x="333924" y="256241"/>
                    <a:pt x="342523" y="242305"/>
                    <a:pt x="353581" y="235685"/>
                  </a:cubicBezTo>
                  <a:cubicBezTo>
                    <a:pt x="361315" y="231045"/>
                    <a:pt x="369852" y="230194"/>
                    <a:pt x="378977" y="233164"/>
                  </a:cubicBezTo>
                  <a:cubicBezTo>
                    <a:pt x="384792" y="235066"/>
                    <a:pt x="392201" y="241934"/>
                    <a:pt x="399377" y="248585"/>
                  </a:cubicBezTo>
                  <a:cubicBezTo>
                    <a:pt x="413204" y="261407"/>
                    <a:pt x="432150" y="278962"/>
                    <a:pt x="449348" y="262768"/>
                  </a:cubicBezTo>
                  <a:cubicBezTo>
                    <a:pt x="458907" y="253766"/>
                    <a:pt x="462263" y="241857"/>
                    <a:pt x="459092" y="228323"/>
                  </a:cubicBezTo>
                  <a:cubicBezTo>
                    <a:pt x="451405" y="195625"/>
                    <a:pt x="406399" y="159154"/>
                    <a:pt x="380972" y="151467"/>
                  </a:cubicBezTo>
                  <a:cubicBezTo>
                    <a:pt x="360278" y="145202"/>
                    <a:pt x="332160" y="140980"/>
                    <a:pt x="297918" y="164165"/>
                  </a:cubicBezTo>
                  <a:cubicBezTo>
                    <a:pt x="283535" y="173909"/>
                    <a:pt x="264001" y="193816"/>
                    <a:pt x="251504" y="233535"/>
                  </a:cubicBezTo>
                  <a:cubicBezTo>
                    <a:pt x="244467" y="220837"/>
                    <a:pt x="233223" y="186391"/>
                    <a:pt x="226959" y="159741"/>
                  </a:cubicBezTo>
                  <a:cubicBezTo>
                    <a:pt x="221932" y="138304"/>
                    <a:pt x="219520" y="113603"/>
                    <a:pt x="220370" y="91964"/>
                  </a:cubicBezTo>
                  <a:cubicBezTo>
                    <a:pt x="220572" y="86783"/>
                    <a:pt x="220943" y="81571"/>
                    <a:pt x="221283" y="76528"/>
                  </a:cubicBezTo>
                  <a:cubicBezTo>
                    <a:pt x="222598" y="57751"/>
                    <a:pt x="223959" y="38324"/>
                    <a:pt x="217061" y="17660"/>
                  </a:cubicBezTo>
                  <a:cubicBezTo>
                    <a:pt x="213534" y="7050"/>
                    <a:pt x="206250" y="631"/>
                    <a:pt x="197078" y="43"/>
                  </a:cubicBezTo>
                  <a:cubicBezTo>
                    <a:pt x="185633" y="-699"/>
                    <a:pt x="173121" y="8164"/>
                    <a:pt x="166610" y="21589"/>
                  </a:cubicBezTo>
                  <a:cubicBezTo>
                    <a:pt x="154948" y="45656"/>
                    <a:pt x="147231" y="88964"/>
                    <a:pt x="145885" y="117485"/>
                  </a:cubicBezTo>
                  <a:cubicBezTo>
                    <a:pt x="143905" y="159277"/>
                    <a:pt x="148468" y="193785"/>
                    <a:pt x="155536" y="223528"/>
                  </a:cubicBezTo>
                  <a:cubicBezTo>
                    <a:pt x="147896" y="207922"/>
                    <a:pt x="140874" y="192578"/>
                    <a:pt x="137456" y="183066"/>
                  </a:cubicBezTo>
                  <a:cubicBezTo>
                    <a:pt x="132012" y="167939"/>
                    <a:pt x="128717" y="153245"/>
                    <a:pt x="125825" y="140284"/>
                  </a:cubicBezTo>
                  <a:cubicBezTo>
                    <a:pt x="120845" y="118073"/>
                    <a:pt x="117257" y="102034"/>
                    <a:pt x="105797" y="95537"/>
                  </a:cubicBezTo>
                  <a:cubicBezTo>
                    <a:pt x="100198" y="92367"/>
                    <a:pt x="93393" y="92073"/>
                    <a:pt x="85567" y="94671"/>
                  </a:cubicBezTo>
                  <a:cubicBezTo>
                    <a:pt x="41859" y="109210"/>
                    <a:pt x="69667" y="193939"/>
                    <a:pt x="80153" y="225832"/>
                  </a:cubicBezTo>
                  <a:cubicBezTo>
                    <a:pt x="86278" y="244439"/>
                    <a:pt x="100012" y="275049"/>
                    <a:pt x="114752" y="301838"/>
                  </a:cubicBezTo>
                  <a:cubicBezTo>
                    <a:pt x="109060" y="297198"/>
                    <a:pt x="103585" y="292558"/>
                    <a:pt x="99857" y="289217"/>
                  </a:cubicBezTo>
                  <a:cubicBezTo>
                    <a:pt x="84314" y="275250"/>
                    <a:pt x="69172" y="257710"/>
                    <a:pt x="52190" y="233999"/>
                  </a:cubicBezTo>
                  <a:cubicBezTo>
                    <a:pt x="51634" y="233226"/>
                    <a:pt x="51046" y="232391"/>
                    <a:pt x="50427" y="231494"/>
                  </a:cubicBezTo>
                  <a:cubicBezTo>
                    <a:pt x="43792" y="221966"/>
                    <a:pt x="32688" y="206019"/>
                    <a:pt x="17515" y="209484"/>
                  </a:cubicBezTo>
                  <a:cubicBezTo>
                    <a:pt x="920" y="213273"/>
                    <a:pt x="-2081" y="237495"/>
                    <a:pt x="1152" y="252684"/>
                  </a:cubicBezTo>
                  <a:cubicBezTo>
                    <a:pt x="10725" y="297585"/>
                    <a:pt x="49654" y="339593"/>
                    <a:pt x="80911" y="373327"/>
                  </a:cubicBezTo>
                  <a:cubicBezTo>
                    <a:pt x="85675" y="378462"/>
                    <a:pt x="90268" y="383427"/>
                    <a:pt x="94584" y="388207"/>
                  </a:cubicBezTo>
                  <a:cubicBezTo>
                    <a:pt x="146365" y="445512"/>
                    <a:pt x="185030" y="536150"/>
                    <a:pt x="200837" y="637104"/>
                  </a:cubicBezTo>
                  <a:cubicBezTo>
                    <a:pt x="186778" y="640646"/>
                    <a:pt x="173864" y="647436"/>
                    <a:pt x="172224" y="662686"/>
                  </a:cubicBezTo>
                  <a:cubicBezTo>
                    <a:pt x="169471" y="688331"/>
                    <a:pt x="171559" y="713233"/>
                    <a:pt x="173585" y="737315"/>
                  </a:cubicBezTo>
                  <a:cubicBezTo>
                    <a:pt x="174064" y="743100"/>
                    <a:pt x="174559" y="749039"/>
                    <a:pt x="174993" y="754948"/>
                  </a:cubicBezTo>
                  <a:cubicBezTo>
                    <a:pt x="140116" y="769054"/>
                    <a:pt x="141879" y="800993"/>
                    <a:pt x="142823" y="818131"/>
                  </a:cubicBezTo>
                  <a:cubicBezTo>
                    <a:pt x="146194" y="878932"/>
                    <a:pt x="163656" y="1185754"/>
                    <a:pt x="168110" y="1256114"/>
                  </a:cubicBezTo>
                  <a:cubicBezTo>
                    <a:pt x="168512" y="1262424"/>
                    <a:pt x="169022" y="1270993"/>
                    <a:pt x="169610" y="1281031"/>
                  </a:cubicBezTo>
                  <a:cubicBezTo>
                    <a:pt x="171296" y="1309645"/>
                    <a:pt x="180730" y="1462476"/>
                    <a:pt x="189484" y="1594643"/>
                  </a:cubicBezTo>
                  <a:lnTo>
                    <a:pt x="203605" y="1594643"/>
                  </a:lnTo>
                  <a:cubicBezTo>
                    <a:pt x="203265" y="1589399"/>
                    <a:pt x="202909" y="1584125"/>
                    <a:pt x="202569" y="1578820"/>
                  </a:cubicBezTo>
                  <a:cubicBezTo>
                    <a:pt x="194124" y="1450443"/>
                    <a:pt x="185308" y="1307635"/>
                    <a:pt x="183700" y="1280211"/>
                  </a:cubicBezTo>
                  <a:cubicBezTo>
                    <a:pt x="183112" y="1270142"/>
                    <a:pt x="182602" y="1261543"/>
                    <a:pt x="182200" y="1255216"/>
                  </a:cubicBezTo>
                  <a:cubicBezTo>
                    <a:pt x="177746" y="1184887"/>
                    <a:pt x="160284" y="878143"/>
                    <a:pt x="156913" y="817342"/>
                  </a:cubicBezTo>
                  <a:cubicBezTo>
                    <a:pt x="155691" y="795425"/>
                    <a:pt x="154036" y="765419"/>
                    <a:pt x="209436" y="762279"/>
                  </a:cubicBezTo>
                  <a:cubicBezTo>
                    <a:pt x="234940" y="760825"/>
                    <a:pt x="297671" y="751993"/>
                    <a:pt x="348091" y="744894"/>
                  </a:cubicBezTo>
                  <a:cubicBezTo>
                    <a:pt x="372156" y="741507"/>
                    <a:pt x="392927" y="738583"/>
                    <a:pt x="403847" y="737284"/>
                  </a:cubicBezTo>
                  <a:cubicBezTo>
                    <a:pt x="432660" y="733881"/>
                    <a:pt x="445930" y="733711"/>
                    <a:pt x="453432" y="741383"/>
                  </a:cubicBezTo>
                  <a:cubicBezTo>
                    <a:pt x="462000" y="750137"/>
                    <a:pt x="466191" y="772101"/>
                    <a:pt x="472331" y="807211"/>
                  </a:cubicBezTo>
                  <a:cubicBezTo>
                    <a:pt x="483947" y="873611"/>
                    <a:pt x="562716" y="1325174"/>
                    <a:pt x="603887" y="1573128"/>
                  </a:cubicBezTo>
                  <a:cubicBezTo>
                    <a:pt x="605109" y="1580475"/>
                    <a:pt x="606300" y="1587652"/>
                    <a:pt x="607444" y="1594627"/>
                  </a:cubicBezTo>
                  <a:lnTo>
                    <a:pt x="621720" y="1594627"/>
                  </a:lnTo>
                  <a:cubicBezTo>
                    <a:pt x="581833" y="1352799"/>
                    <a:pt x="498222" y="873426"/>
                    <a:pt x="486205" y="804783"/>
                  </a:cubicBezTo>
                  <a:close/>
                  <a:moveTo>
                    <a:pt x="105054" y="378694"/>
                  </a:moveTo>
                  <a:cubicBezTo>
                    <a:pt x="100708" y="373868"/>
                    <a:pt x="96068" y="368873"/>
                    <a:pt x="91258" y="363691"/>
                  </a:cubicBezTo>
                  <a:cubicBezTo>
                    <a:pt x="61161" y="331210"/>
                    <a:pt x="23702" y="290794"/>
                    <a:pt x="14948" y="249683"/>
                  </a:cubicBezTo>
                  <a:cubicBezTo>
                    <a:pt x="12767" y="239397"/>
                    <a:pt x="15180" y="224410"/>
                    <a:pt x="20655" y="223157"/>
                  </a:cubicBezTo>
                  <a:cubicBezTo>
                    <a:pt x="26563" y="221811"/>
                    <a:pt x="34574" y="233303"/>
                    <a:pt x="38874" y="239490"/>
                  </a:cubicBezTo>
                  <a:cubicBezTo>
                    <a:pt x="39539" y="240449"/>
                    <a:pt x="40158" y="241346"/>
                    <a:pt x="40745" y="242150"/>
                  </a:cubicBezTo>
                  <a:cubicBezTo>
                    <a:pt x="58346" y="266712"/>
                    <a:pt x="74137" y="284994"/>
                    <a:pt x="90454" y="299657"/>
                  </a:cubicBezTo>
                  <a:cubicBezTo>
                    <a:pt x="95109" y="303833"/>
                    <a:pt x="105271" y="312371"/>
                    <a:pt x="114226" y="319424"/>
                  </a:cubicBezTo>
                  <a:cubicBezTo>
                    <a:pt x="130574" y="332308"/>
                    <a:pt x="136311" y="336082"/>
                    <a:pt x="141616" y="331504"/>
                  </a:cubicBezTo>
                  <a:cubicBezTo>
                    <a:pt x="142823" y="330468"/>
                    <a:pt x="146411" y="326570"/>
                    <a:pt x="142065" y="320012"/>
                  </a:cubicBezTo>
                  <a:cubicBezTo>
                    <a:pt x="123212" y="291460"/>
                    <a:pt x="101358" y="245120"/>
                    <a:pt x="93547" y="221378"/>
                  </a:cubicBezTo>
                  <a:cubicBezTo>
                    <a:pt x="70997" y="152843"/>
                    <a:pt x="69853" y="114686"/>
                    <a:pt x="90006" y="108004"/>
                  </a:cubicBezTo>
                  <a:cubicBezTo>
                    <a:pt x="95851" y="106055"/>
                    <a:pt x="98110" y="107339"/>
                    <a:pt x="98852" y="107756"/>
                  </a:cubicBezTo>
                  <a:cubicBezTo>
                    <a:pt x="104868" y="111159"/>
                    <a:pt x="108364" y="126781"/>
                    <a:pt x="112076" y="143315"/>
                  </a:cubicBezTo>
                  <a:cubicBezTo>
                    <a:pt x="115076" y="156679"/>
                    <a:pt x="118463" y="171837"/>
                    <a:pt x="124201" y="187783"/>
                  </a:cubicBezTo>
                  <a:cubicBezTo>
                    <a:pt x="129321" y="201998"/>
                    <a:pt x="141833" y="227952"/>
                    <a:pt x="151840" y="247502"/>
                  </a:cubicBezTo>
                  <a:cubicBezTo>
                    <a:pt x="157438" y="258437"/>
                    <a:pt x="162743" y="268352"/>
                    <a:pt x="166795" y="275405"/>
                  </a:cubicBezTo>
                  <a:cubicBezTo>
                    <a:pt x="172766" y="285814"/>
                    <a:pt x="176369" y="292109"/>
                    <a:pt x="182942" y="289758"/>
                  </a:cubicBezTo>
                  <a:cubicBezTo>
                    <a:pt x="190227" y="287144"/>
                    <a:pt x="187412" y="279070"/>
                    <a:pt x="185695" y="274260"/>
                  </a:cubicBezTo>
                  <a:cubicBezTo>
                    <a:pt x="170909" y="232561"/>
                    <a:pt x="156742" y="186159"/>
                    <a:pt x="159944" y="118104"/>
                  </a:cubicBezTo>
                  <a:cubicBezTo>
                    <a:pt x="161227" y="90975"/>
                    <a:pt x="168435" y="50080"/>
                    <a:pt x="179277" y="27683"/>
                  </a:cubicBezTo>
                  <a:cubicBezTo>
                    <a:pt x="183762" y="18418"/>
                    <a:pt x="191310" y="13747"/>
                    <a:pt x="196150" y="14057"/>
                  </a:cubicBezTo>
                  <a:cubicBezTo>
                    <a:pt x="199445" y="14273"/>
                    <a:pt x="201966" y="16964"/>
                    <a:pt x="203667" y="22069"/>
                  </a:cubicBezTo>
                  <a:cubicBezTo>
                    <a:pt x="209668" y="40088"/>
                    <a:pt x="208477" y="57287"/>
                    <a:pt x="207193" y="75492"/>
                  </a:cubicBezTo>
                  <a:cubicBezTo>
                    <a:pt x="206837" y="80643"/>
                    <a:pt x="206466" y="85963"/>
                    <a:pt x="206250" y="91361"/>
                  </a:cubicBezTo>
                  <a:cubicBezTo>
                    <a:pt x="205353" y="114222"/>
                    <a:pt x="207889" y="140299"/>
                    <a:pt x="213194" y="162928"/>
                  </a:cubicBezTo>
                  <a:cubicBezTo>
                    <a:pt x="216195" y="175704"/>
                    <a:pt x="221979" y="196460"/>
                    <a:pt x="228103" y="213985"/>
                  </a:cubicBezTo>
                  <a:cubicBezTo>
                    <a:pt x="238992" y="245089"/>
                    <a:pt x="245534" y="251462"/>
                    <a:pt x="252571" y="251663"/>
                  </a:cubicBezTo>
                  <a:cubicBezTo>
                    <a:pt x="256268" y="251771"/>
                    <a:pt x="261248" y="249992"/>
                    <a:pt x="263908" y="240975"/>
                  </a:cubicBezTo>
                  <a:cubicBezTo>
                    <a:pt x="275137" y="202926"/>
                    <a:pt x="292861" y="184535"/>
                    <a:pt x="305760" y="175812"/>
                  </a:cubicBezTo>
                  <a:cubicBezTo>
                    <a:pt x="334805" y="156138"/>
                    <a:pt x="357092" y="158953"/>
                    <a:pt x="376843" y="164923"/>
                  </a:cubicBezTo>
                  <a:cubicBezTo>
                    <a:pt x="398279" y="171404"/>
                    <a:pt x="439141" y="205215"/>
                    <a:pt x="445327" y="231524"/>
                  </a:cubicBezTo>
                  <a:cubicBezTo>
                    <a:pt x="447353" y="240124"/>
                    <a:pt x="445482" y="246976"/>
                    <a:pt x="439636" y="252498"/>
                  </a:cubicBezTo>
                  <a:cubicBezTo>
                    <a:pt x="433171" y="258576"/>
                    <a:pt x="425964" y="254060"/>
                    <a:pt x="408904" y="238237"/>
                  </a:cubicBezTo>
                  <a:cubicBezTo>
                    <a:pt x="400243" y="230210"/>
                    <a:pt x="392061" y="222615"/>
                    <a:pt x="383308" y="219754"/>
                  </a:cubicBezTo>
                  <a:cubicBezTo>
                    <a:pt x="370331" y="215516"/>
                    <a:pt x="357525" y="216846"/>
                    <a:pt x="346297" y="223574"/>
                  </a:cubicBezTo>
                  <a:cubicBezTo>
                    <a:pt x="331851" y="232251"/>
                    <a:pt x="320716" y="249884"/>
                    <a:pt x="317236" y="269589"/>
                  </a:cubicBezTo>
                  <a:cubicBezTo>
                    <a:pt x="313493" y="290856"/>
                    <a:pt x="315024" y="322007"/>
                    <a:pt x="331681" y="339825"/>
                  </a:cubicBezTo>
                  <a:cubicBezTo>
                    <a:pt x="341069" y="349848"/>
                    <a:pt x="354076" y="354287"/>
                    <a:pt x="369295" y="352632"/>
                  </a:cubicBezTo>
                  <a:cubicBezTo>
                    <a:pt x="408951" y="348317"/>
                    <a:pt x="419947" y="332370"/>
                    <a:pt x="430572" y="316918"/>
                  </a:cubicBezTo>
                  <a:cubicBezTo>
                    <a:pt x="435150" y="310283"/>
                    <a:pt x="439883" y="303416"/>
                    <a:pt x="447183" y="297244"/>
                  </a:cubicBezTo>
                  <a:cubicBezTo>
                    <a:pt x="453370" y="292016"/>
                    <a:pt x="459773" y="290068"/>
                    <a:pt x="465201" y="291784"/>
                  </a:cubicBezTo>
                  <a:cubicBezTo>
                    <a:pt x="470831" y="293563"/>
                    <a:pt x="475177" y="299209"/>
                    <a:pt x="477404" y="307700"/>
                  </a:cubicBezTo>
                  <a:cubicBezTo>
                    <a:pt x="486143" y="340877"/>
                    <a:pt x="462433" y="367728"/>
                    <a:pt x="447508" y="380767"/>
                  </a:cubicBezTo>
                  <a:cubicBezTo>
                    <a:pt x="442806" y="384881"/>
                    <a:pt x="437780" y="388732"/>
                    <a:pt x="432444" y="392831"/>
                  </a:cubicBezTo>
                  <a:cubicBezTo>
                    <a:pt x="414689" y="406458"/>
                    <a:pt x="396330" y="420548"/>
                    <a:pt x="390530" y="444460"/>
                  </a:cubicBezTo>
                  <a:cubicBezTo>
                    <a:pt x="386803" y="459866"/>
                    <a:pt x="390020" y="516197"/>
                    <a:pt x="393948" y="577555"/>
                  </a:cubicBezTo>
                  <a:cubicBezTo>
                    <a:pt x="394582" y="587346"/>
                    <a:pt x="395124" y="595976"/>
                    <a:pt x="395495" y="602380"/>
                  </a:cubicBezTo>
                  <a:cubicBezTo>
                    <a:pt x="391412" y="603030"/>
                    <a:pt x="387344" y="604035"/>
                    <a:pt x="383215" y="605071"/>
                  </a:cubicBezTo>
                  <a:cubicBezTo>
                    <a:pt x="380292" y="605798"/>
                    <a:pt x="377276" y="606556"/>
                    <a:pt x="374152" y="607206"/>
                  </a:cubicBezTo>
                  <a:cubicBezTo>
                    <a:pt x="350457" y="612124"/>
                    <a:pt x="328124" y="615713"/>
                    <a:pt x="304476" y="619486"/>
                  </a:cubicBezTo>
                  <a:cubicBezTo>
                    <a:pt x="282235" y="623044"/>
                    <a:pt x="259237" y="626725"/>
                    <a:pt x="233965" y="631752"/>
                  </a:cubicBezTo>
                  <a:cubicBezTo>
                    <a:pt x="230872" y="632371"/>
                    <a:pt x="226851" y="632866"/>
                    <a:pt x="222598" y="633391"/>
                  </a:cubicBezTo>
                  <a:cubicBezTo>
                    <a:pt x="220092" y="633701"/>
                    <a:pt x="217416" y="634026"/>
                    <a:pt x="214663" y="634428"/>
                  </a:cubicBezTo>
                  <a:cubicBezTo>
                    <a:pt x="198408" y="531014"/>
                    <a:pt x="158505" y="437902"/>
                    <a:pt x="105008" y="378694"/>
                  </a:cubicBezTo>
                  <a:close/>
                  <a:moveTo>
                    <a:pt x="402192" y="723225"/>
                  </a:moveTo>
                  <a:cubicBezTo>
                    <a:pt x="391118" y="724524"/>
                    <a:pt x="370270" y="727463"/>
                    <a:pt x="346127" y="730865"/>
                  </a:cubicBezTo>
                  <a:cubicBezTo>
                    <a:pt x="298614" y="737563"/>
                    <a:pt x="233548" y="746719"/>
                    <a:pt x="208647" y="748127"/>
                  </a:cubicBezTo>
                  <a:cubicBezTo>
                    <a:pt x="201254" y="748544"/>
                    <a:pt x="194681" y="749426"/>
                    <a:pt x="188835" y="750694"/>
                  </a:cubicBezTo>
                  <a:cubicBezTo>
                    <a:pt x="188464" y="745776"/>
                    <a:pt x="188061" y="740857"/>
                    <a:pt x="187659" y="736062"/>
                  </a:cubicBezTo>
                  <a:cubicBezTo>
                    <a:pt x="185695" y="712645"/>
                    <a:pt x="183669" y="688424"/>
                    <a:pt x="186283" y="664125"/>
                  </a:cubicBezTo>
                  <a:cubicBezTo>
                    <a:pt x="187505" y="652849"/>
                    <a:pt x="204255" y="649864"/>
                    <a:pt x="224392" y="647389"/>
                  </a:cubicBezTo>
                  <a:cubicBezTo>
                    <a:pt x="228908" y="646832"/>
                    <a:pt x="233192" y="646307"/>
                    <a:pt x="236780" y="645580"/>
                  </a:cubicBezTo>
                  <a:cubicBezTo>
                    <a:pt x="261789" y="640615"/>
                    <a:pt x="284664" y="636949"/>
                    <a:pt x="306781" y="633407"/>
                  </a:cubicBezTo>
                  <a:cubicBezTo>
                    <a:pt x="330583" y="629602"/>
                    <a:pt x="353086" y="625998"/>
                    <a:pt x="377090" y="621002"/>
                  </a:cubicBezTo>
                  <a:cubicBezTo>
                    <a:pt x="380493" y="620291"/>
                    <a:pt x="383648" y="619502"/>
                    <a:pt x="386710" y="618744"/>
                  </a:cubicBezTo>
                  <a:cubicBezTo>
                    <a:pt x="398109" y="615883"/>
                    <a:pt x="406337" y="613826"/>
                    <a:pt x="415895" y="618729"/>
                  </a:cubicBezTo>
                  <a:cubicBezTo>
                    <a:pt x="423473" y="622611"/>
                    <a:pt x="425546" y="637088"/>
                    <a:pt x="427216" y="648719"/>
                  </a:cubicBezTo>
                  <a:cubicBezTo>
                    <a:pt x="427541" y="650947"/>
                    <a:pt x="427850" y="653097"/>
                    <a:pt x="428175" y="655107"/>
                  </a:cubicBezTo>
                  <a:cubicBezTo>
                    <a:pt x="432057" y="678617"/>
                    <a:pt x="435429" y="699900"/>
                    <a:pt x="437548" y="721075"/>
                  </a:cubicBezTo>
                  <a:cubicBezTo>
                    <a:pt x="427850" y="720456"/>
                    <a:pt x="416235" y="721570"/>
                    <a:pt x="402207" y="723225"/>
                  </a:cubicBezTo>
                  <a:close/>
                </a:path>
              </a:pathLst>
            </a:custGeom>
            <a:solidFill>
              <a:srgbClr val="435269"/>
            </a:solidFill>
            <a:ln w="1545" cap="flat">
              <a:noFill/>
              <a:prstDash val="solid"/>
              <a:miter/>
            </a:ln>
          </p:spPr>
          <p:txBody>
            <a:bodyPr rtlCol="0" anchor="ctr"/>
            <a:lstStyle/>
            <a:p>
              <a:endParaRPr lang="aa-ET"/>
            </a:p>
          </p:txBody>
        </p:sp>
        <p:sp>
          <p:nvSpPr>
            <p:cNvPr id="114" name="Freeform 113">
              <a:extLst>
                <a:ext uri="{FF2B5EF4-FFF2-40B4-BE49-F238E27FC236}">
                  <a16:creationId xmlns:a16="http://schemas.microsoft.com/office/drawing/2014/main" id="{8F59206C-2DB4-7AE8-4BB8-7F6ADB8EBF8D}"/>
                </a:ext>
              </a:extLst>
            </p:cNvPr>
            <p:cNvSpPr/>
            <p:nvPr/>
          </p:nvSpPr>
          <p:spPr>
            <a:xfrm>
              <a:off x="0" y="3736365"/>
              <a:ext cx="1258398" cy="1390757"/>
            </a:xfrm>
            <a:custGeom>
              <a:avLst/>
              <a:gdLst>
                <a:gd name="connsiteX0" fmla="*/ 1254994 w 1258398"/>
                <a:gd name="connsiteY0" fmla="*/ 164585 h 1390757"/>
                <a:gd name="connsiteX1" fmla="*/ 1237161 w 1258398"/>
                <a:gd name="connsiteY1" fmla="*/ 155614 h 1390757"/>
                <a:gd name="connsiteX2" fmla="*/ 1190314 w 1258398"/>
                <a:gd name="connsiteY2" fmla="*/ 202634 h 1390757"/>
                <a:gd name="connsiteX3" fmla="*/ 1186386 w 1258398"/>
                <a:gd name="connsiteY3" fmla="*/ 209919 h 1390757"/>
                <a:gd name="connsiteX4" fmla="*/ 1200429 w 1258398"/>
                <a:gd name="connsiteY4" fmla="*/ 75433 h 1390757"/>
                <a:gd name="connsiteX5" fmla="*/ 1185257 w 1258398"/>
                <a:gd name="connsiteY5" fmla="*/ 66199 h 1390757"/>
                <a:gd name="connsiteX6" fmla="*/ 1127645 w 1258398"/>
                <a:gd name="connsiteY6" fmla="*/ 147973 h 1390757"/>
                <a:gd name="connsiteX7" fmla="*/ 1141688 w 1258398"/>
                <a:gd name="connsiteY7" fmla="*/ 47437 h 1390757"/>
                <a:gd name="connsiteX8" fmla="*/ 1118319 w 1258398"/>
                <a:gd name="connsiteY8" fmla="*/ 15869 h 1390757"/>
                <a:gd name="connsiteX9" fmla="*/ 1075137 w 1258398"/>
                <a:gd name="connsiteY9" fmla="*/ 58140 h 1390757"/>
                <a:gd name="connsiteX10" fmla="*/ 1074224 w 1258398"/>
                <a:gd name="connsiteY10" fmla="*/ 61327 h 1390757"/>
                <a:gd name="connsiteX11" fmla="*/ 1053732 w 1258398"/>
                <a:gd name="connsiteY11" fmla="*/ 73870 h 1390757"/>
                <a:gd name="connsiteX12" fmla="*/ 1046524 w 1258398"/>
                <a:gd name="connsiteY12" fmla="*/ 46107 h 1390757"/>
                <a:gd name="connsiteX13" fmla="*/ 1032930 w 1258398"/>
                <a:gd name="connsiteY13" fmla="*/ 37786 h 1390757"/>
                <a:gd name="connsiteX14" fmla="*/ 1022134 w 1258398"/>
                <a:gd name="connsiteY14" fmla="*/ 5722 h 1390757"/>
                <a:gd name="connsiteX15" fmla="*/ 965435 w 1258398"/>
                <a:gd name="connsiteY15" fmla="*/ 22875 h 1390757"/>
                <a:gd name="connsiteX16" fmla="*/ 963935 w 1258398"/>
                <a:gd name="connsiteY16" fmla="*/ 24468 h 1390757"/>
                <a:gd name="connsiteX17" fmla="*/ 861610 w 1258398"/>
                <a:gd name="connsiteY17" fmla="*/ 139204 h 1390757"/>
                <a:gd name="connsiteX18" fmla="*/ 824847 w 1258398"/>
                <a:gd name="connsiteY18" fmla="*/ 186626 h 1390757"/>
                <a:gd name="connsiteX19" fmla="*/ 808561 w 1258398"/>
                <a:gd name="connsiteY19" fmla="*/ 208017 h 1390757"/>
                <a:gd name="connsiteX20" fmla="*/ 782330 w 1258398"/>
                <a:gd name="connsiteY20" fmla="*/ 108470 h 1390757"/>
                <a:gd name="connsiteX21" fmla="*/ 751939 w 1258398"/>
                <a:gd name="connsiteY21" fmla="*/ 99979 h 1390757"/>
                <a:gd name="connsiteX22" fmla="*/ 721238 w 1258398"/>
                <a:gd name="connsiteY22" fmla="*/ 200283 h 1390757"/>
                <a:gd name="connsiteX23" fmla="*/ 708942 w 1258398"/>
                <a:gd name="connsiteY23" fmla="*/ 326789 h 1390757"/>
                <a:gd name="connsiteX24" fmla="*/ 645175 w 1258398"/>
                <a:gd name="connsiteY24" fmla="*/ 408656 h 1390757"/>
                <a:gd name="connsiteX25" fmla="*/ 643659 w 1258398"/>
                <a:gd name="connsiteY25" fmla="*/ 410853 h 1390757"/>
                <a:gd name="connsiteX26" fmla="*/ 614119 w 1258398"/>
                <a:gd name="connsiteY26" fmla="*/ 386275 h 1390757"/>
                <a:gd name="connsiteX27" fmla="*/ 576613 w 1258398"/>
                <a:gd name="connsiteY27" fmla="*/ 389725 h 1390757"/>
                <a:gd name="connsiteX28" fmla="*/ 521414 w 1258398"/>
                <a:gd name="connsiteY28" fmla="*/ 437905 h 1390757"/>
                <a:gd name="connsiteX29" fmla="*/ 517609 w 1258398"/>
                <a:gd name="connsiteY29" fmla="*/ 441462 h 1390757"/>
                <a:gd name="connsiteX30" fmla="*/ 461714 w 1258398"/>
                <a:gd name="connsiteY30" fmla="*/ 440998 h 1390757"/>
                <a:gd name="connsiteX31" fmla="*/ 84415 w 1258398"/>
                <a:gd name="connsiteY31" fmla="*/ 787307 h 1390757"/>
                <a:gd name="connsiteX32" fmla="*/ 0 w 1258398"/>
                <a:gd name="connsiteY32" fmla="*/ 866252 h 1390757"/>
                <a:gd name="connsiteX33" fmla="*/ 0 w 1258398"/>
                <a:gd name="connsiteY33" fmla="*/ 885199 h 1390757"/>
                <a:gd name="connsiteX34" fmla="*/ 3805 w 1258398"/>
                <a:gd name="connsiteY34" fmla="*/ 883327 h 1390757"/>
                <a:gd name="connsiteX35" fmla="*/ 94762 w 1258398"/>
                <a:gd name="connsiteY35" fmla="*/ 798335 h 1390757"/>
                <a:gd name="connsiteX36" fmla="*/ 470422 w 1258398"/>
                <a:gd name="connsiteY36" fmla="*/ 453356 h 1390757"/>
                <a:gd name="connsiteX37" fmla="*/ 532333 w 1258398"/>
                <a:gd name="connsiteY37" fmla="*/ 471762 h 1390757"/>
                <a:gd name="connsiteX38" fmla="*/ 538411 w 1258398"/>
                <a:gd name="connsiteY38" fmla="*/ 476975 h 1390757"/>
                <a:gd name="connsiteX39" fmla="*/ 664090 w 1258398"/>
                <a:gd name="connsiteY39" fmla="*/ 589111 h 1390757"/>
                <a:gd name="connsiteX40" fmla="*/ 732358 w 1258398"/>
                <a:gd name="connsiteY40" fmla="*/ 665040 h 1390757"/>
                <a:gd name="connsiteX41" fmla="*/ 732822 w 1258398"/>
                <a:gd name="connsiteY41" fmla="*/ 665798 h 1390757"/>
                <a:gd name="connsiteX42" fmla="*/ 738112 w 1258398"/>
                <a:gd name="connsiteY42" fmla="*/ 679347 h 1390757"/>
                <a:gd name="connsiteX43" fmla="*/ 638555 w 1258398"/>
                <a:gd name="connsiteY43" fmla="*/ 809874 h 1390757"/>
                <a:gd name="connsiteX44" fmla="*/ 454569 w 1258398"/>
                <a:gd name="connsiteY44" fmla="*/ 1015587 h 1390757"/>
                <a:gd name="connsiteX45" fmla="*/ 116863 w 1258398"/>
                <a:gd name="connsiteY45" fmla="*/ 1390757 h 1390757"/>
                <a:gd name="connsiteX46" fmla="*/ 137170 w 1258398"/>
                <a:gd name="connsiteY46" fmla="*/ 1390757 h 1390757"/>
                <a:gd name="connsiteX47" fmla="*/ 465766 w 1258398"/>
                <a:gd name="connsiteY47" fmla="*/ 1025749 h 1390757"/>
                <a:gd name="connsiteX48" fmla="*/ 753160 w 1258398"/>
                <a:gd name="connsiteY48" fmla="*/ 680909 h 1390757"/>
                <a:gd name="connsiteX49" fmla="*/ 748149 w 1258398"/>
                <a:gd name="connsiteY49" fmla="*/ 662611 h 1390757"/>
                <a:gd name="connsiteX50" fmla="*/ 749232 w 1258398"/>
                <a:gd name="connsiteY50" fmla="*/ 661482 h 1390757"/>
                <a:gd name="connsiteX51" fmla="*/ 792630 w 1258398"/>
                <a:gd name="connsiteY51" fmla="*/ 614246 h 1390757"/>
                <a:gd name="connsiteX52" fmla="*/ 789553 w 1258398"/>
                <a:gd name="connsiteY52" fmla="*/ 556909 h 1390757"/>
                <a:gd name="connsiteX53" fmla="*/ 788114 w 1258398"/>
                <a:gd name="connsiteY53" fmla="*/ 555393 h 1390757"/>
                <a:gd name="connsiteX54" fmla="*/ 787882 w 1258398"/>
                <a:gd name="connsiteY54" fmla="*/ 555130 h 1390757"/>
                <a:gd name="connsiteX55" fmla="*/ 893269 w 1258398"/>
                <a:gd name="connsiteY55" fmla="*/ 461090 h 1390757"/>
                <a:gd name="connsiteX56" fmla="*/ 911844 w 1258398"/>
                <a:gd name="connsiteY56" fmla="*/ 559894 h 1390757"/>
                <a:gd name="connsiteX57" fmla="*/ 901838 w 1258398"/>
                <a:gd name="connsiteY57" fmla="*/ 683121 h 1390757"/>
                <a:gd name="connsiteX58" fmla="*/ 868307 w 1258398"/>
                <a:gd name="connsiteY58" fmla="*/ 678280 h 1390757"/>
                <a:gd name="connsiteX59" fmla="*/ 835240 w 1258398"/>
                <a:gd name="connsiteY59" fmla="*/ 705130 h 1390757"/>
                <a:gd name="connsiteX60" fmla="*/ 835116 w 1258398"/>
                <a:gd name="connsiteY60" fmla="*/ 705780 h 1390757"/>
                <a:gd name="connsiteX61" fmla="*/ 826826 w 1258398"/>
                <a:gd name="connsiteY61" fmla="*/ 791097 h 1390757"/>
                <a:gd name="connsiteX62" fmla="*/ 791022 w 1258398"/>
                <a:gd name="connsiteY62" fmla="*/ 843639 h 1390757"/>
                <a:gd name="connsiteX63" fmla="*/ 683578 w 1258398"/>
                <a:gd name="connsiteY63" fmla="*/ 1390742 h 1390757"/>
                <a:gd name="connsiteX64" fmla="*/ 699029 w 1258398"/>
                <a:gd name="connsiteY64" fmla="*/ 1390742 h 1390757"/>
                <a:gd name="connsiteX65" fmla="*/ 805916 w 1258398"/>
                <a:gd name="connsiteY65" fmla="*/ 846253 h 1390757"/>
                <a:gd name="connsiteX66" fmla="*/ 834915 w 1258398"/>
                <a:gd name="connsiteY66" fmla="*/ 805357 h 1390757"/>
                <a:gd name="connsiteX67" fmla="*/ 1090077 w 1258398"/>
                <a:gd name="connsiteY67" fmla="*/ 843608 h 1390757"/>
                <a:gd name="connsiteX68" fmla="*/ 1107601 w 1258398"/>
                <a:gd name="connsiteY68" fmla="*/ 871897 h 1390757"/>
                <a:gd name="connsiteX69" fmla="*/ 1060197 w 1258398"/>
                <a:gd name="connsiteY69" fmla="*/ 1390757 h 1390757"/>
                <a:gd name="connsiteX70" fmla="*/ 1075462 w 1258398"/>
                <a:gd name="connsiteY70" fmla="*/ 1390757 h 1390757"/>
                <a:gd name="connsiteX71" fmla="*/ 1122711 w 1258398"/>
                <a:gd name="connsiteY71" fmla="*/ 871711 h 1390757"/>
                <a:gd name="connsiteX72" fmla="*/ 1096279 w 1258398"/>
                <a:gd name="connsiteY72" fmla="*/ 829610 h 1390757"/>
                <a:gd name="connsiteX73" fmla="*/ 1101569 w 1258398"/>
                <a:gd name="connsiteY73" fmla="*/ 800130 h 1390757"/>
                <a:gd name="connsiteX74" fmla="*/ 1108343 w 1258398"/>
                <a:gd name="connsiteY74" fmla="*/ 761415 h 1390757"/>
                <a:gd name="connsiteX75" fmla="*/ 1108822 w 1258398"/>
                <a:gd name="connsiteY75" fmla="*/ 758214 h 1390757"/>
                <a:gd name="connsiteX76" fmla="*/ 1107152 w 1258398"/>
                <a:gd name="connsiteY76" fmla="*/ 726166 h 1390757"/>
                <a:gd name="connsiteX77" fmla="*/ 1083442 w 1258398"/>
                <a:gd name="connsiteY77" fmla="*/ 712292 h 1390757"/>
                <a:gd name="connsiteX78" fmla="*/ 1186339 w 1258398"/>
                <a:gd name="connsiteY78" fmla="*/ 380321 h 1390757"/>
                <a:gd name="connsiteX79" fmla="*/ 1255010 w 1258398"/>
                <a:gd name="connsiteY79" fmla="*/ 164570 h 1390757"/>
                <a:gd name="connsiteX80" fmla="*/ 1051056 w 1258398"/>
                <a:gd name="connsiteY80" fmla="*/ 105547 h 1390757"/>
                <a:gd name="connsiteX81" fmla="*/ 1052139 w 1258398"/>
                <a:gd name="connsiteY81" fmla="*/ 96623 h 1390757"/>
                <a:gd name="connsiteX82" fmla="*/ 1052587 w 1258398"/>
                <a:gd name="connsiteY82" fmla="*/ 96282 h 1390757"/>
                <a:gd name="connsiteX83" fmla="*/ 1058836 w 1258398"/>
                <a:gd name="connsiteY83" fmla="*/ 90142 h 1390757"/>
                <a:gd name="connsiteX84" fmla="*/ 1068981 w 1258398"/>
                <a:gd name="connsiteY84" fmla="*/ 80521 h 1390757"/>
                <a:gd name="connsiteX85" fmla="*/ 1061279 w 1258398"/>
                <a:gd name="connsiteY85" fmla="*/ 108981 h 1390757"/>
                <a:gd name="connsiteX86" fmla="*/ 1037616 w 1258398"/>
                <a:gd name="connsiteY86" fmla="*/ 196123 h 1390757"/>
                <a:gd name="connsiteX87" fmla="*/ 1039317 w 1258398"/>
                <a:gd name="connsiteY87" fmla="*/ 185048 h 1390757"/>
                <a:gd name="connsiteX88" fmla="*/ 1051056 w 1258398"/>
                <a:gd name="connsiteY88" fmla="*/ 105547 h 1390757"/>
                <a:gd name="connsiteX89" fmla="*/ 780598 w 1258398"/>
                <a:gd name="connsiteY89" fmla="*/ 605043 h 1390757"/>
                <a:gd name="connsiteX90" fmla="*/ 739906 w 1258398"/>
                <a:gd name="connsiteY90" fmla="*/ 649310 h 1390757"/>
                <a:gd name="connsiteX91" fmla="*/ 548232 w 1258398"/>
                <a:gd name="connsiteY91" fmla="*/ 465467 h 1390757"/>
                <a:gd name="connsiteX92" fmla="*/ 542154 w 1258398"/>
                <a:gd name="connsiteY92" fmla="*/ 460270 h 1390757"/>
                <a:gd name="connsiteX93" fmla="*/ 530230 w 1258398"/>
                <a:gd name="connsiteY93" fmla="*/ 450340 h 1390757"/>
                <a:gd name="connsiteX94" fmla="*/ 531730 w 1258398"/>
                <a:gd name="connsiteY94" fmla="*/ 448933 h 1390757"/>
                <a:gd name="connsiteX95" fmla="*/ 585305 w 1258398"/>
                <a:gd name="connsiteY95" fmla="*/ 402067 h 1390757"/>
                <a:gd name="connsiteX96" fmla="*/ 606989 w 1258398"/>
                <a:gd name="connsiteY96" fmla="*/ 399577 h 1390757"/>
                <a:gd name="connsiteX97" fmla="*/ 690398 w 1258398"/>
                <a:gd name="connsiteY97" fmla="*/ 476975 h 1390757"/>
                <a:gd name="connsiteX98" fmla="*/ 771101 w 1258398"/>
                <a:gd name="connsiteY98" fmla="*/ 559244 h 1390757"/>
                <a:gd name="connsiteX99" fmla="*/ 772107 w 1258398"/>
                <a:gd name="connsiteY99" fmla="*/ 560451 h 1390757"/>
                <a:gd name="connsiteX100" fmla="*/ 772586 w 1258398"/>
                <a:gd name="connsiteY100" fmla="*/ 560838 h 1390757"/>
                <a:gd name="connsiteX101" fmla="*/ 776793 w 1258398"/>
                <a:gd name="connsiteY101" fmla="*/ 565431 h 1390757"/>
                <a:gd name="connsiteX102" fmla="*/ 778618 w 1258398"/>
                <a:gd name="connsiteY102" fmla="*/ 567380 h 1390757"/>
                <a:gd name="connsiteX103" fmla="*/ 780582 w 1258398"/>
                <a:gd name="connsiteY103" fmla="*/ 605043 h 1390757"/>
                <a:gd name="connsiteX104" fmla="*/ 777551 w 1258398"/>
                <a:gd name="connsiteY104" fmla="*/ 544025 h 1390757"/>
                <a:gd name="connsiteX105" fmla="*/ 701055 w 1258398"/>
                <a:gd name="connsiteY105" fmla="*/ 466241 h 1390757"/>
                <a:gd name="connsiteX106" fmla="*/ 654161 w 1258398"/>
                <a:gd name="connsiteY106" fmla="*/ 420628 h 1390757"/>
                <a:gd name="connsiteX107" fmla="*/ 655831 w 1258398"/>
                <a:gd name="connsiteY107" fmla="*/ 419391 h 1390757"/>
                <a:gd name="connsiteX108" fmla="*/ 723527 w 1258398"/>
                <a:gd name="connsiteY108" fmla="*/ 330857 h 1390757"/>
                <a:gd name="connsiteX109" fmla="*/ 736380 w 1258398"/>
                <a:gd name="connsiteY109" fmla="*/ 199897 h 1390757"/>
                <a:gd name="connsiteX110" fmla="*/ 756192 w 1258398"/>
                <a:gd name="connsiteY110" fmla="*/ 114472 h 1390757"/>
                <a:gd name="connsiteX111" fmla="*/ 772462 w 1258398"/>
                <a:gd name="connsiteY111" fmla="*/ 119885 h 1390757"/>
                <a:gd name="connsiteX112" fmla="*/ 792522 w 1258398"/>
                <a:gd name="connsiteY112" fmla="*/ 214992 h 1390757"/>
                <a:gd name="connsiteX113" fmla="*/ 797982 w 1258398"/>
                <a:gd name="connsiteY113" fmla="*/ 231867 h 1390757"/>
                <a:gd name="connsiteX114" fmla="*/ 798105 w 1258398"/>
                <a:gd name="connsiteY114" fmla="*/ 231914 h 1390757"/>
                <a:gd name="connsiteX115" fmla="*/ 837003 w 1258398"/>
                <a:gd name="connsiteY115" fmla="*/ 195628 h 1390757"/>
                <a:gd name="connsiteX116" fmla="*/ 873287 w 1258398"/>
                <a:gd name="connsiteY116" fmla="*/ 148809 h 1390757"/>
                <a:gd name="connsiteX117" fmla="*/ 974978 w 1258398"/>
                <a:gd name="connsiteY117" fmla="*/ 34816 h 1390757"/>
                <a:gd name="connsiteX118" fmla="*/ 976478 w 1258398"/>
                <a:gd name="connsiteY118" fmla="*/ 33223 h 1390757"/>
                <a:gd name="connsiteX119" fmla="*/ 1012947 w 1258398"/>
                <a:gd name="connsiteY119" fmla="*/ 17694 h 1390757"/>
                <a:gd name="connsiteX120" fmla="*/ 1016644 w 1258398"/>
                <a:gd name="connsiteY120" fmla="*/ 38327 h 1390757"/>
                <a:gd name="connsiteX121" fmla="*/ 1016644 w 1258398"/>
                <a:gd name="connsiteY121" fmla="*/ 38342 h 1390757"/>
                <a:gd name="connsiteX122" fmla="*/ 984010 w 1258398"/>
                <a:gd name="connsiteY122" fmla="*/ 87698 h 1390757"/>
                <a:gd name="connsiteX123" fmla="*/ 900337 w 1258398"/>
                <a:gd name="connsiteY123" fmla="*/ 199247 h 1390757"/>
                <a:gd name="connsiteX124" fmla="*/ 900291 w 1258398"/>
                <a:gd name="connsiteY124" fmla="*/ 199324 h 1390757"/>
                <a:gd name="connsiteX125" fmla="*/ 899765 w 1258398"/>
                <a:gd name="connsiteY125" fmla="*/ 200144 h 1390757"/>
                <a:gd name="connsiteX126" fmla="*/ 899487 w 1258398"/>
                <a:gd name="connsiteY126" fmla="*/ 200608 h 1390757"/>
                <a:gd name="connsiteX127" fmla="*/ 899193 w 1258398"/>
                <a:gd name="connsiteY127" fmla="*/ 201381 h 1390757"/>
                <a:gd name="connsiteX128" fmla="*/ 898961 w 1258398"/>
                <a:gd name="connsiteY128" fmla="*/ 201985 h 1390757"/>
                <a:gd name="connsiteX129" fmla="*/ 898822 w 1258398"/>
                <a:gd name="connsiteY129" fmla="*/ 202743 h 1390757"/>
                <a:gd name="connsiteX130" fmla="*/ 898713 w 1258398"/>
                <a:gd name="connsiteY130" fmla="*/ 203408 h 1390757"/>
                <a:gd name="connsiteX131" fmla="*/ 898713 w 1258398"/>
                <a:gd name="connsiteY131" fmla="*/ 204243 h 1390757"/>
                <a:gd name="connsiteX132" fmla="*/ 898729 w 1258398"/>
                <a:gd name="connsiteY132" fmla="*/ 204862 h 1390757"/>
                <a:gd name="connsiteX133" fmla="*/ 898883 w 1258398"/>
                <a:gd name="connsiteY133" fmla="*/ 205558 h 1390757"/>
                <a:gd name="connsiteX134" fmla="*/ 899054 w 1258398"/>
                <a:gd name="connsiteY134" fmla="*/ 206300 h 1390757"/>
                <a:gd name="connsiteX135" fmla="*/ 899270 w 1258398"/>
                <a:gd name="connsiteY135" fmla="*/ 206795 h 1390757"/>
                <a:gd name="connsiteX136" fmla="*/ 899672 w 1258398"/>
                <a:gd name="connsiteY136" fmla="*/ 207692 h 1390757"/>
                <a:gd name="connsiteX137" fmla="*/ 899703 w 1258398"/>
                <a:gd name="connsiteY137" fmla="*/ 207754 h 1390757"/>
                <a:gd name="connsiteX138" fmla="*/ 900415 w 1258398"/>
                <a:gd name="connsiteY138" fmla="*/ 208790 h 1390757"/>
                <a:gd name="connsiteX139" fmla="*/ 900600 w 1258398"/>
                <a:gd name="connsiteY139" fmla="*/ 208991 h 1390757"/>
                <a:gd name="connsiteX140" fmla="*/ 901404 w 1258398"/>
                <a:gd name="connsiteY140" fmla="*/ 209780 h 1390757"/>
                <a:gd name="connsiteX141" fmla="*/ 901513 w 1258398"/>
                <a:gd name="connsiteY141" fmla="*/ 209888 h 1390757"/>
                <a:gd name="connsiteX142" fmla="*/ 901992 w 1258398"/>
                <a:gd name="connsiteY142" fmla="*/ 210213 h 1390757"/>
                <a:gd name="connsiteX143" fmla="*/ 902286 w 1258398"/>
                <a:gd name="connsiteY143" fmla="*/ 210414 h 1390757"/>
                <a:gd name="connsiteX144" fmla="*/ 903230 w 1258398"/>
                <a:gd name="connsiteY144" fmla="*/ 210909 h 1390757"/>
                <a:gd name="connsiteX145" fmla="*/ 903260 w 1258398"/>
                <a:gd name="connsiteY145" fmla="*/ 210909 h 1390757"/>
                <a:gd name="connsiteX146" fmla="*/ 903260 w 1258398"/>
                <a:gd name="connsiteY146" fmla="*/ 210909 h 1390757"/>
                <a:gd name="connsiteX147" fmla="*/ 903260 w 1258398"/>
                <a:gd name="connsiteY147" fmla="*/ 210909 h 1390757"/>
                <a:gd name="connsiteX148" fmla="*/ 903291 w 1258398"/>
                <a:gd name="connsiteY148" fmla="*/ 210909 h 1390757"/>
                <a:gd name="connsiteX149" fmla="*/ 904281 w 1258398"/>
                <a:gd name="connsiteY149" fmla="*/ 211234 h 1390757"/>
                <a:gd name="connsiteX150" fmla="*/ 904591 w 1258398"/>
                <a:gd name="connsiteY150" fmla="*/ 211311 h 1390757"/>
                <a:gd name="connsiteX151" fmla="*/ 905488 w 1258398"/>
                <a:gd name="connsiteY151" fmla="*/ 211451 h 1390757"/>
                <a:gd name="connsiteX152" fmla="*/ 905673 w 1258398"/>
                <a:gd name="connsiteY152" fmla="*/ 211466 h 1390757"/>
                <a:gd name="connsiteX153" fmla="*/ 906771 w 1258398"/>
                <a:gd name="connsiteY153" fmla="*/ 211466 h 1390757"/>
                <a:gd name="connsiteX154" fmla="*/ 906988 w 1258398"/>
                <a:gd name="connsiteY154" fmla="*/ 211435 h 1390757"/>
                <a:gd name="connsiteX155" fmla="*/ 907869 w 1258398"/>
                <a:gd name="connsiteY155" fmla="*/ 211296 h 1390757"/>
                <a:gd name="connsiteX156" fmla="*/ 908132 w 1258398"/>
                <a:gd name="connsiteY156" fmla="*/ 211234 h 1390757"/>
                <a:gd name="connsiteX157" fmla="*/ 909122 w 1258398"/>
                <a:gd name="connsiteY157" fmla="*/ 210909 h 1390757"/>
                <a:gd name="connsiteX158" fmla="*/ 909199 w 1258398"/>
                <a:gd name="connsiteY158" fmla="*/ 210878 h 1390757"/>
                <a:gd name="connsiteX159" fmla="*/ 910035 w 1258398"/>
                <a:gd name="connsiteY159" fmla="*/ 210461 h 1390757"/>
                <a:gd name="connsiteX160" fmla="*/ 968064 w 1258398"/>
                <a:gd name="connsiteY160" fmla="*/ 165065 h 1390757"/>
                <a:gd name="connsiteX161" fmla="*/ 942266 w 1258398"/>
                <a:gd name="connsiteY161" fmla="*/ 310131 h 1390757"/>
                <a:gd name="connsiteX162" fmla="*/ 933806 w 1258398"/>
                <a:gd name="connsiteY162" fmla="*/ 277047 h 1390757"/>
                <a:gd name="connsiteX163" fmla="*/ 878731 w 1258398"/>
                <a:gd name="connsiteY163" fmla="*/ 205805 h 1390757"/>
                <a:gd name="connsiteX164" fmla="*/ 853320 w 1258398"/>
                <a:gd name="connsiteY164" fmla="*/ 239260 h 1390757"/>
                <a:gd name="connsiteX165" fmla="*/ 868059 w 1258398"/>
                <a:gd name="connsiteY165" fmla="*/ 368442 h 1390757"/>
                <a:gd name="connsiteX166" fmla="*/ 873302 w 1258398"/>
                <a:gd name="connsiteY166" fmla="*/ 387265 h 1390757"/>
                <a:gd name="connsiteX167" fmla="*/ 889387 w 1258398"/>
                <a:gd name="connsiteY167" fmla="*/ 445731 h 1390757"/>
                <a:gd name="connsiteX168" fmla="*/ 777582 w 1258398"/>
                <a:gd name="connsiteY168" fmla="*/ 543963 h 1390757"/>
                <a:gd name="connsiteX169" fmla="*/ 973864 w 1258398"/>
                <a:gd name="connsiteY169" fmla="*/ 132352 h 1390757"/>
                <a:gd name="connsiteX170" fmla="*/ 972596 w 1258398"/>
                <a:gd name="connsiteY170" fmla="*/ 139497 h 1390757"/>
                <a:gd name="connsiteX171" fmla="*/ 945870 w 1258398"/>
                <a:gd name="connsiteY171" fmla="*/ 164616 h 1390757"/>
                <a:gd name="connsiteX172" fmla="*/ 975148 w 1258398"/>
                <a:gd name="connsiteY172" fmla="*/ 125345 h 1390757"/>
                <a:gd name="connsiteX173" fmla="*/ 973864 w 1258398"/>
                <a:gd name="connsiteY173" fmla="*/ 132367 h 1390757"/>
                <a:gd name="connsiteX174" fmla="*/ 1093774 w 1258398"/>
                <a:gd name="connsiteY174" fmla="*/ 733250 h 1390757"/>
                <a:gd name="connsiteX175" fmla="*/ 1093867 w 1258398"/>
                <a:gd name="connsiteY175" fmla="*/ 755878 h 1390757"/>
                <a:gd name="connsiteX176" fmla="*/ 1093325 w 1258398"/>
                <a:gd name="connsiteY176" fmla="*/ 759513 h 1390757"/>
                <a:gd name="connsiteX177" fmla="*/ 1086690 w 1258398"/>
                <a:gd name="connsiteY177" fmla="*/ 797330 h 1390757"/>
                <a:gd name="connsiteX178" fmla="*/ 1081447 w 1258398"/>
                <a:gd name="connsiteY178" fmla="*/ 826424 h 1390757"/>
                <a:gd name="connsiteX179" fmla="*/ 841890 w 1258398"/>
                <a:gd name="connsiteY179" fmla="*/ 790648 h 1390757"/>
                <a:gd name="connsiteX180" fmla="*/ 849917 w 1258398"/>
                <a:gd name="connsiteY180" fmla="*/ 708734 h 1390757"/>
                <a:gd name="connsiteX181" fmla="*/ 850057 w 1258398"/>
                <a:gd name="connsiteY181" fmla="*/ 707992 h 1390757"/>
                <a:gd name="connsiteX182" fmla="*/ 867827 w 1258398"/>
                <a:gd name="connsiteY182" fmla="*/ 693391 h 1390757"/>
                <a:gd name="connsiteX183" fmla="*/ 1078772 w 1258398"/>
                <a:gd name="connsiteY183" fmla="*/ 726815 h 1390757"/>
                <a:gd name="connsiteX184" fmla="*/ 1093743 w 1258398"/>
                <a:gd name="connsiteY184" fmla="*/ 733250 h 1390757"/>
                <a:gd name="connsiteX185" fmla="*/ 1068517 w 1258398"/>
                <a:gd name="connsiteY185" fmla="*/ 709801 h 1390757"/>
                <a:gd name="connsiteX186" fmla="*/ 916793 w 1258398"/>
                <a:gd name="connsiteY186" fmla="*/ 685441 h 1390757"/>
                <a:gd name="connsiteX187" fmla="*/ 926924 w 1258398"/>
                <a:gd name="connsiteY187" fmla="*/ 558688 h 1390757"/>
                <a:gd name="connsiteX188" fmla="*/ 887841 w 1258398"/>
                <a:gd name="connsiteY188" fmla="*/ 383182 h 1390757"/>
                <a:gd name="connsiteX189" fmla="*/ 882690 w 1258398"/>
                <a:gd name="connsiteY189" fmla="*/ 364745 h 1390757"/>
                <a:gd name="connsiteX190" fmla="*/ 868399 w 1258398"/>
                <a:gd name="connsiteY190" fmla="*/ 240281 h 1390757"/>
                <a:gd name="connsiteX191" fmla="*/ 879937 w 1258398"/>
                <a:gd name="connsiteY191" fmla="*/ 220932 h 1390757"/>
                <a:gd name="connsiteX192" fmla="*/ 919067 w 1258398"/>
                <a:gd name="connsiteY192" fmla="*/ 280480 h 1390757"/>
                <a:gd name="connsiteX193" fmla="*/ 945019 w 1258398"/>
                <a:gd name="connsiteY193" fmla="*/ 340075 h 1390757"/>
                <a:gd name="connsiteX194" fmla="*/ 954423 w 1258398"/>
                <a:gd name="connsiteY194" fmla="*/ 328274 h 1390757"/>
                <a:gd name="connsiteX195" fmla="*/ 988789 w 1258398"/>
                <a:gd name="connsiteY195" fmla="*/ 135012 h 1390757"/>
                <a:gd name="connsiteX196" fmla="*/ 1026449 w 1258398"/>
                <a:gd name="connsiteY196" fmla="*/ 52031 h 1390757"/>
                <a:gd name="connsiteX197" fmla="*/ 1034816 w 1258398"/>
                <a:gd name="connsiteY197" fmla="*/ 55650 h 1390757"/>
                <a:gd name="connsiteX198" fmla="*/ 1036085 w 1258398"/>
                <a:gd name="connsiteY198" fmla="*/ 103660 h 1390757"/>
                <a:gd name="connsiteX199" fmla="*/ 1024392 w 1258398"/>
                <a:gd name="connsiteY199" fmla="*/ 182790 h 1390757"/>
                <a:gd name="connsiteX200" fmla="*/ 1013442 w 1258398"/>
                <a:gd name="connsiteY200" fmla="*/ 255965 h 1390757"/>
                <a:gd name="connsiteX201" fmla="*/ 1010287 w 1258398"/>
                <a:gd name="connsiteY201" fmla="*/ 280867 h 1390757"/>
                <a:gd name="connsiteX202" fmla="*/ 1015530 w 1258398"/>
                <a:gd name="connsiteY202" fmla="*/ 298577 h 1390757"/>
                <a:gd name="connsiteX203" fmla="*/ 1025397 w 1258398"/>
                <a:gd name="connsiteY203" fmla="*/ 293055 h 1390757"/>
                <a:gd name="connsiteX204" fmla="*/ 1075910 w 1258398"/>
                <a:gd name="connsiteY204" fmla="*/ 112956 h 1390757"/>
                <a:gd name="connsiteX205" fmla="*/ 1089675 w 1258398"/>
                <a:gd name="connsiteY205" fmla="*/ 62425 h 1390757"/>
                <a:gd name="connsiteX206" fmla="*/ 1116803 w 1258398"/>
                <a:gd name="connsiteY206" fmla="*/ 30918 h 1390757"/>
                <a:gd name="connsiteX207" fmla="*/ 1126640 w 1258398"/>
                <a:gd name="connsiteY207" fmla="*/ 48690 h 1390757"/>
                <a:gd name="connsiteX208" fmla="*/ 1081061 w 1258398"/>
                <a:gd name="connsiteY208" fmla="*/ 293272 h 1390757"/>
                <a:gd name="connsiteX209" fmla="*/ 1085716 w 1258398"/>
                <a:gd name="connsiteY209" fmla="*/ 304949 h 1390757"/>
                <a:gd name="connsiteX210" fmla="*/ 1096047 w 1258398"/>
                <a:gd name="connsiteY210" fmla="*/ 296674 h 1390757"/>
                <a:gd name="connsiteX211" fmla="*/ 1098847 w 1258398"/>
                <a:gd name="connsiteY211" fmla="*/ 287456 h 1390757"/>
                <a:gd name="connsiteX212" fmla="*/ 1137652 w 1258398"/>
                <a:gd name="connsiteY212" fmla="*/ 165328 h 1390757"/>
                <a:gd name="connsiteX213" fmla="*/ 1184468 w 1258398"/>
                <a:gd name="connsiteY213" fmla="*/ 81295 h 1390757"/>
                <a:gd name="connsiteX214" fmla="*/ 1187608 w 1258398"/>
                <a:gd name="connsiteY214" fmla="*/ 83445 h 1390757"/>
                <a:gd name="connsiteX215" fmla="*/ 1141487 w 1258398"/>
                <a:gd name="connsiteY215" fmla="*/ 294989 h 1390757"/>
                <a:gd name="connsiteX216" fmla="*/ 1135796 w 1258398"/>
                <a:gd name="connsiteY216" fmla="*/ 308600 h 1390757"/>
                <a:gd name="connsiteX217" fmla="*/ 1138147 w 1258398"/>
                <a:gd name="connsiteY217" fmla="*/ 322566 h 1390757"/>
                <a:gd name="connsiteX218" fmla="*/ 1151788 w 1258398"/>
                <a:gd name="connsiteY218" fmla="*/ 312188 h 1390757"/>
                <a:gd name="connsiteX219" fmla="*/ 1160897 w 1258398"/>
                <a:gd name="connsiteY219" fmla="*/ 293751 h 1390757"/>
                <a:gd name="connsiteX220" fmla="*/ 1203584 w 1258398"/>
                <a:gd name="connsiteY220" fmla="*/ 209873 h 1390757"/>
                <a:gd name="connsiteX221" fmla="*/ 1238105 w 1258398"/>
                <a:gd name="connsiteY221" fmla="*/ 170695 h 1390757"/>
                <a:gd name="connsiteX222" fmla="*/ 1242698 w 1258398"/>
                <a:gd name="connsiteY222" fmla="*/ 173370 h 1390757"/>
                <a:gd name="connsiteX223" fmla="*/ 1229212 w 1258398"/>
                <a:gd name="connsiteY223" fmla="*/ 240993 h 1390757"/>
                <a:gd name="connsiteX224" fmla="*/ 1172837 w 1258398"/>
                <a:gd name="connsiteY224" fmla="*/ 373500 h 1390757"/>
                <a:gd name="connsiteX225" fmla="*/ 1068517 w 1258398"/>
                <a:gd name="connsiteY225" fmla="*/ 709801 h 139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258398" h="1390757">
                  <a:moveTo>
                    <a:pt x="1254994" y="164585"/>
                  </a:moveTo>
                  <a:cubicBezTo>
                    <a:pt x="1250509" y="158367"/>
                    <a:pt x="1244183" y="155181"/>
                    <a:pt x="1237161" y="155614"/>
                  </a:cubicBezTo>
                  <a:cubicBezTo>
                    <a:pt x="1222639" y="156511"/>
                    <a:pt x="1206863" y="172334"/>
                    <a:pt x="1190314" y="202634"/>
                  </a:cubicBezTo>
                  <a:cubicBezTo>
                    <a:pt x="1189015" y="205001"/>
                    <a:pt x="1187716" y="207429"/>
                    <a:pt x="1186386" y="209919"/>
                  </a:cubicBezTo>
                  <a:cubicBezTo>
                    <a:pt x="1201759" y="156140"/>
                    <a:pt x="1213560" y="96483"/>
                    <a:pt x="1200429" y="75433"/>
                  </a:cubicBezTo>
                  <a:cubicBezTo>
                    <a:pt x="1196856" y="69725"/>
                    <a:pt x="1191613" y="66523"/>
                    <a:pt x="1185257" y="66199"/>
                  </a:cubicBezTo>
                  <a:cubicBezTo>
                    <a:pt x="1167115" y="65240"/>
                    <a:pt x="1152221" y="78371"/>
                    <a:pt x="1127645" y="147973"/>
                  </a:cubicBezTo>
                  <a:cubicBezTo>
                    <a:pt x="1136260" y="103227"/>
                    <a:pt x="1142910" y="62131"/>
                    <a:pt x="1141688" y="47437"/>
                  </a:cubicBezTo>
                  <a:cubicBezTo>
                    <a:pt x="1140157" y="29016"/>
                    <a:pt x="1131419" y="17214"/>
                    <a:pt x="1118319" y="15869"/>
                  </a:cubicBezTo>
                  <a:cubicBezTo>
                    <a:pt x="1100749" y="14074"/>
                    <a:pt x="1082994" y="31460"/>
                    <a:pt x="1075137" y="58140"/>
                  </a:cubicBezTo>
                  <a:cubicBezTo>
                    <a:pt x="1074920" y="58883"/>
                    <a:pt x="1074611" y="59981"/>
                    <a:pt x="1074224" y="61327"/>
                  </a:cubicBezTo>
                  <a:cubicBezTo>
                    <a:pt x="1066832" y="62456"/>
                    <a:pt x="1059887" y="67977"/>
                    <a:pt x="1053732" y="73870"/>
                  </a:cubicBezTo>
                  <a:cubicBezTo>
                    <a:pt x="1053732" y="62224"/>
                    <a:pt x="1051907" y="52742"/>
                    <a:pt x="1046524" y="46107"/>
                  </a:cubicBezTo>
                  <a:cubicBezTo>
                    <a:pt x="1043137" y="41931"/>
                    <a:pt x="1038575" y="39147"/>
                    <a:pt x="1032930" y="37786"/>
                  </a:cubicBezTo>
                  <a:cubicBezTo>
                    <a:pt x="1035652" y="26247"/>
                    <a:pt x="1031615" y="13023"/>
                    <a:pt x="1022134" y="5722"/>
                  </a:cubicBezTo>
                  <a:cubicBezTo>
                    <a:pt x="1000899" y="-10658"/>
                    <a:pt x="975411" y="12265"/>
                    <a:pt x="965435" y="22875"/>
                  </a:cubicBezTo>
                  <a:lnTo>
                    <a:pt x="963935" y="24468"/>
                  </a:lnTo>
                  <a:cubicBezTo>
                    <a:pt x="923336" y="67591"/>
                    <a:pt x="888908" y="106197"/>
                    <a:pt x="861610" y="139204"/>
                  </a:cubicBezTo>
                  <a:cubicBezTo>
                    <a:pt x="847644" y="156094"/>
                    <a:pt x="835008" y="173015"/>
                    <a:pt x="824847" y="186626"/>
                  </a:cubicBezTo>
                  <a:cubicBezTo>
                    <a:pt x="819325" y="194019"/>
                    <a:pt x="813401" y="201969"/>
                    <a:pt x="808561" y="208017"/>
                  </a:cubicBezTo>
                  <a:cubicBezTo>
                    <a:pt x="815165" y="142575"/>
                    <a:pt x="790372" y="115415"/>
                    <a:pt x="782330" y="108470"/>
                  </a:cubicBezTo>
                  <a:cubicBezTo>
                    <a:pt x="772787" y="100226"/>
                    <a:pt x="761713" y="97133"/>
                    <a:pt x="751939" y="99979"/>
                  </a:cubicBezTo>
                  <a:cubicBezTo>
                    <a:pt x="729791" y="106429"/>
                    <a:pt x="719753" y="139234"/>
                    <a:pt x="721238" y="200283"/>
                  </a:cubicBezTo>
                  <a:cubicBezTo>
                    <a:pt x="722228" y="240823"/>
                    <a:pt x="716490" y="299938"/>
                    <a:pt x="708942" y="326789"/>
                  </a:cubicBezTo>
                  <a:cubicBezTo>
                    <a:pt x="702926" y="348226"/>
                    <a:pt x="660873" y="393143"/>
                    <a:pt x="645175" y="408656"/>
                  </a:cubicBezTo>
                  <a:cubicBezTo>
                    <a:pt x="644510" y="409306"/>
                    <a:pt x="644030" y="410064"/>
                    <a:pt x="643659" y="410853"/>
                  </a:cubicBezTo>
                  <a:cubicBezTo>
                    <a:pt x="628626" y="396979"/>
                    <a:pt x="618728" y="388750"/>
                    <a:pt x="614119" y="386275"/>
                  </a:cubicBezTo>
                  <a:cubicBezTo>
                    <a:pt x="601653" y="379625"/>
                    <a:pt x="589388" y="380738"/>
                    <a:pt x="576613" y="389725"/>
                  </a:cubicBezTo>
                  <a:cubicBezTo>
                    <a:pt x="561812" y="400150"/>
                    <a:pt x="543082" y="417643"/>
                    <a:pt x="521414" y="437905"/>
                  </a:cubicBezTo>
                  <a:lnTo>
                    <a:pt x="517609" y="441462"/>
                  </a:lnTo>
                  <a:cubicBezTo>
                    <a:pt x="501215" y="431440"/>
                    <a:pt x="482238" y="426536"/>
                    <a:pt x="461714" y="440998"/>
                  </a:cubicBezTo>
                  <a:cubicBezTo>
                    <a:pt x="430256" y="463147"/>
                    <a:pt x="213775" y="666076"/>
                    <a:pt x="84415" y="787307"/>
                  </a:cubicBezTo>
                  <a:cubicBezTo>
                    <a:pt x="47141" y="822248"/>
                    <a:pt x="16688" y="850784"/>
                    <a:pt x="0" y="866252"/>
                  </a:cubicBezTo>
                  <a:lnTo>
                    <a:pt x="0" y="885199"/>
                  </a:lnTo>
                  <a:cubicBezTo>
                    <a:pt x="1376" y="884951"/>
                    <a:pt x="2691" y="884348"/>
                    <a:pt x="3805" y="883327"/>
                  </a:cubicBezTo>
                  <a:cubicBezTo>
                    <a:pt x="18204" y="870103"/>
                    <a:pt x="51982" y="838426"/>
                    <a:pt x="94762" y="798335"/>
                  </a:cubicBezTo>
                  <a:cubicBezTo>
                    <a:pt x="223828" y="677367"/>
                    <a:pt x="439829" y="474902"/>
                    <a:pt x="470422" y="453356"/>
                  </a:cubicBezTo>
                  <a:cubicBezTo>
                    <a:pt x="491085" y="438802"/>
                    <a:pt x="508345" y="451191"/>
                    <a:pt x="532333" y="471762"/>
                  </a:cubicBezTo>
                  <a:lnTo>
                    <a:pt x="538411" y="476975"/>
                  </a:lnTo>
                  <a:cubicBezTo>
                    <a:pt x="569328" y="503485"/>
                    <a:pt x="621094" y="547845"/>
                    <a:pt x="664090" y="589111"/>
                  </a:cubicBezTo>
                  <a:cubicBezTo>
                    <a:pt x="706050" y="629403"/>
                    <a:pt x="724440" y="652264"/>
                    <a:pt x="732358" y="665040"/>
                  </a:cubicBezTo>
                  <a:cubicBezTo>
                    <a:pt x="732513" y="665287"/>
                    <a:pt x="732668" y="665550"/>
                    <a:pt x="732822" y="665798"/>
                  </a:cubicBezTo>
                  <a:cubicBezTo>
                    <a:pt x="737756" y="673918"/>
                    <a:pt x="738282" y="677754"/>
                    <a:pt x="738112" y="679347"/>
                  </a:cubicBezTo>
                  <a:cubicBezTo>
                    <a:pt x="737447" y="685797"/>
                    <a:pt x="723620" y="711333"/>
                    <a:pt x="638555" y="809874"/>
                  </a:cubicBezTo>
                  <a:cubicBezTo>
                    <a:pt x="581825" y="875594"/>
                    <a:pt x="511268" y="953208"/>
                    <a:pt x="454569" y="1015587"/>
                  </a:cubicBezTo>
                  <a:cubicBezTo>
                    <a:pt x="423930" y="1049305"/>
                    <a:pt x="210712" y="1286060"/>
                    <a:pt x="116863" y="1390757"/>
                  </a:cubicBezTo>
                  <a:lnTo>
                    <a:pt x="137170" y="1390757"/>
                  </a:lnTo>
                  <a:cubicBezTo>
                    <a:pt x="234871" y="1281838"/>
                    <a:pt x="436118" y="1058384"/>
                    <a:pt x="465766" y="1025749"/>
                  </a:cubicBezTo>
                  <a:cubicBezTo>
                    <a:pt x="621156" y="854790"/>
                    <a:pt x="750036" y="710853"/>
                    <a:pt x="753160" y="680909"/>
                  </a:cubicBezTo>
                  <a:cubicBezTo>
                    <a:pt x="753671" y="676021"/>
                    <a:pt x="751923" y="669896"/>
                    <a:pt x="748149" y="662611"/>
                  </a:cubicBezTo>
                  <a:lnTo>
                    <a:pt x="749232" y="661482"/>
                  </a:lnTo>
                  <a:cubicBezTo>
                    <a:pt x="765533" y="644406"/>
                    <a:pt x="785825" y="623155"/>
                    <a:pt x="792630" y="614246"/>
                  </a:cubicBezTo>
                  <a:cubicBezTo>
                    <a:pt x="815706" y="584054"/>
                    <a:pt x="796017" y="563622"/>
                    <a:pt x="789553" y="556909"/>
                  </a:cubicBezTo>
                  <a:cubicBezTo>
                    <a:pt x="788996" y="556337"/>
                    <a:pt x="788516" y="555826"/>
                    <a:pt x="788114" y="555393"/>
                  </a:cubicBezTo>
                  <a:cubicBezTo>
                    <a:pt x="788037" y="555316"/>
                    <a:pt x="787959" y="555223"/>
                    <a:pt x="787882" y="555130"/>
                  </a:cubicBezTo>
                  <a:cubicBezTo>
                    <a:pt x="833740" y="508373"/>
                    <a:pt x="874710" y="472969"/>
                    <a:pt x="893269" y="461090"/>
                  </a:cubicBezTo>
                  <a:cubicBezTo>
                    <a:pt x="901791" y="495226"/>
                    <a:pt x="909648" y="532022"/>
                    <a:pt x="911844" y="559894"/>
                  </a:cubicBezTo>
                  <a:cubicBezTo>
                    <a:pt x="914133" y="588725"/>
                    <a:pt x="904977" y="660028"/>
                    <a:pt x="901838" y="683121"/>
                  </a:cubicBezTo>
                  <a:cubicBezTo>
                    <a:pt x="883092" y="680213"/>
                    <a:pt x="870116" y="678310"/>
                    <a:pt x="868307" y="678280"/>
                  </a:cubicBezTo>
                  <a:cubicBezTo>
                    <a:pt x="849840" y="678001"/>
                    <a:pt x="838720" y="687034"/>
                    <a:pt x="835240" y="705130"/>
                  </a:cubicBezTo>
                  <a:lnTo>
                    <a:pt x="835116" y="705780"/>
                  </a:lnTo>
                  <a:cubicBezTo>
                    <a:pt x="832178" y="720551"/>
                    <a:pt x="827306" y="770479"/>
                    <a:pt x="826826" y="791097"/>
                  </a:cubicBezTo>
                  <a:cubicBezTo>
                    <a:pt x="803952" y="795288"/>
                    <a:pt x="796358" y="813261"/>
                    <a:pt x="791022" y="843639"/>
                  </a:cubicBezTo>
                  <a:cubicBezTo>
                    <a:pt x="781278" y="899258"/>
                    <a:pt x="719351" y="1214912"/>
                    <a:pt x="683578" y="1390742"/>
                  </a:cubicBezTo>
                  <a:lnTo>
                    <a:pt x="699029" y="1390742"/>
                  </a:lnTo>
                  <a:cubicBezTo>
                    <a:pt x="735467" y="1211401"/>
                    <a:pt x="797641" y="893458"/>
                    <a:pt x="805916" y="846253"/>
                  </a:cubicBezTo>
                  <a:cubicBezTo>
                    <a:pt x="811808" y="812581"/>
                    <a:pt x="818645" y="806270"/>
                    <a:pt x="834915" y="805357"/>
                  </a:cubicBezTo>
                  <a:cubicBezTo>
                    <a:pt x="848665" y="804631"/>
                    <a:pt x="1060908" y="836431"/>
                    <a:pt x="1090077" y="843608"/>
                  </a:cubicBezTo>
                  <a:cubicBezTo>
                    <a:pt x="1106332" y="847598"/>
                    <a:pt x="1107338" y="850552"/>
                    <a:pt x="1107601" y="871897"/>
                  </a:cubicBezTo>
                  <a:cubicBezTo>
                    <a:pt x="1108544" y="947299"/>
                    <a:pt x="1076003" y="1265288"/>
                    <a:pt x="1060197" y="1390757"/>
                  </a:cubicBezTo>
                  <a:lnTo>
                    <a:pt x="1075462" y="1390757"/>
                  </a:lnTo>
                  <a:cubicBezTo>
                    <a:pt x="1091562" y="1262983"/>
                    <a:pt x="1123686" y="949418"/>
                    <a:pt x="1122711" y="871711"/>
                  </a:cubicBezTo>
                  <a:cubicBezTo>
                    <a:pt x="1122448" y="850274"/>
                    <a:pt x="1120979" y="836539"/>
                    <a:pt x="1096279" y="829610"/>
                  </a:cubicBezTo>
                  <a:cubicBezTo>
                    <a:pt x="1097161" y="823624"/>
                    <a:pt x="1099295" y="812209"/>
                    <a:pt x="1101569" y="800130"/>
                  </a:cubicBezTo>
                  <a:cubicBezTo>
                    <a:pt x="1104415" y="784941"/>
                    <a:pt x="1107369" y="769242"/>
                    <a:pt x="1108343" y="761415"/>
                  </a:cubicBezTo>
                  <a:cubicBezTo>
                    <a:pt x="1108451" y="760518"/>
                    <a:pt x="1108621" y="759451"/>
                    <a:pt x="1108822" y="758214"/>
                  </a:cubicBezTo>
                  <a:cubicBezTo>
                    <a:pt x="1110122" y="749861"/>
                    <a:pt x="1112302" y="735910"/>
                    <a:pt x="1107152" y="726166"/>
                  </a:cubicBezTo>
                  <a:cubicBezTo>
                    <a:pt x="1102806" y="717953"/>
                    <a:pt x="1092243" y="714101"/>
                    <a:pt x="1083442" y="712292"/>
                  </a:cubicBezTo>
                  <a:cubicBezTo>
                    <a:pt x="1088330" y="680630"/>
                    <a:pt x="1115674" y="519819"/>
                    <a:pt x="1186339" y="380321"/>
                  </a:cubicBezTo>
                  <a:cubicBezTo>
                    <a:pt x="1224758" y="304470"/>
                    <a:pt x="1271450" y="187399"/>
                    <a:pt x="1255010" y="164570"/>
                  </a:cubicBezTo>
                  <a:close/>
                  <a:moveTo>
                    <a:pt x="1051056" y="105547"/>
                  </a:moveTo>
                  <a:cubicBezTo>
                    <a:pt x="1051443" y="102500"/>
                    <a:pt x="1051814" y="99530"/>
                    <a:pt x="1052139" y="96623"/>
                  </a:cubicBezTo>
                  <a:cubicBezTo>
                    <a:pt x="1052293" y="96514"/>
                    <a:pt x="1052448" y="96406"/>
                    <a:pt x="1052587" y="96282"/>
                  </a:cubicBezTo>
                  <a:cubicBezTo>
                    <a:pt x="1054505" y="94565"/>
                    <a:pt x="1056608" y="92415"/>
                    <a:pt x="1058836" y="90142"/>
                  </a:cubicBezTo>
                  <a:cubicBezTo>
                    <a:pt x="1061465" y="87466"/>
                    <a:pt x="1065316" y="83537"/>
                    <a:pt x="1068981" y="80521"/>
                  </a:cubicBezTo>
                  <a:cubicBezTo>
                    <a:pt x="1066832" y="88471"/>
                    <a:pt x="1064233" y="98092"/>
                    <a:pt x="1061279" y="108981"/>
                  </a:cubicBezTo>
                  <a:cubicBezTo>
                    <a:pt x="1054799" y="132955"/>
                    <a:pt x="1046029" y="165420"/>
                    <a:pt x="1037616" y="196123"/>
                  </a:cubicBezTo>
                  <a:cubicBezTo>
                    <a:pt x="1038188" y="192349"/>
                    <a:pt x="1038760" y="188637"/>
                    <a:pt x="1039317" y="185048"/>
                  </a:cubicBezTo>
                  <a:cubicBezTo>
                    <a:pt x="1044189" y="153341"/>
                    <a:pt x="1048782" y="123412"/>
                    <a:pt x="1051056" y="105547"/>
                  </a:cubicBezTo>
                  <a:close/>
                  <a:moveTo>
                    <a:pt x="780598" y="605043"/>
                  </a:moveTo>
                  <a:cubicBezTo>
                    <a:pt x="774504" y="613024"/>
                    <a:pt x="755650" y="632822"/>
                    <a:pt x="739906" y="649310"/>
                  </a:cubicBezTo>
                  <a:cubicBezTo>
                    <a:pt x="711974" y="609605"/>
                    <a:pt x="642004" y="545850"/>
                    <a:pt x="548232" y="465467"/>
                  </a:cubicBezTo>
                  <a:lnTo>
                    <a:pt x="542154" y="460270"/>
                  </a:lnTo>
                  <a:cubicBezTo>
                    <a:pt x="538427" y="457069"/>
                    <a:pt x="534437" y="453650"/>
                    <a:pt x="530230" y="450340"/>
                  </a:cubicBezTo>
                  <a:lnTo>
                    <a:pt x="531730" y="448933"/>
                  </a:lnTo>
                  <a:cubicBezTo>
                    <a:pt x="552115" y="429877"/>
                    <a:pt x="571355" y="411889"/>
                    <a:pt x="585305" y="402067"/>
                  </a:cubicBezTo>
                  <a:cubicBezTo>
                    <a:pt x="593394" y="396376"/>
                    <a:pt x="599689" y="395664"/>
                    <a:pt x="606989" y="399577"/>
                  </a:cubicBezTo>
                  <a:cubicBezTo>
                    <a:pt x="609726" y="401047"/>
                    <a:pt x="623832" y="410961"/>
                    <a:pt x="690398" y="476975"/>
                  </a:cubicBezTo>
                  <a:cubicBezTo>
                    <a:pt x="723419" y="509719"/>
                    <a:pt x="756207" y="543329"/>
                    <a:pt x="771101" y="559244"/>
                  </a:cubicBezTo>
                  <a:cubicBezTo>
                    <a:pt x="771395" y="559678"/>
                    <a:pt x="771720" y="560080"/>
                    <a:pt x="772107" y="560451"/>
                  </a:cubicBezTo>
                  <a:cubicBezTo>
                    <a:pt x="772261" y="560590"/>
                    <a:pt x="772431" y="560714"/>
                    <a:pt x="772586" y="560838"/>
                  </a:cubicBezTo>
                  <a:cubicBezTo>
                    <a:pt x="774287" y="562663"/>
                    <a:pt x="775710" y="564225"/>
                    <a:pt x="776793" y="565431"/>
                  </a:cubicBezTo>
                  <a:cubicBezTo>
                    <a:pt x="777288" y="565988"/>
                    <a:pt x="777922" y="566638"/>
                    <a:pt x="778618" y="567380"/>
                  </a:cubicBezTo>
                  <a:cubicBezTo>
                    <a:pt x="785438" y="574464"/>
                    <a:pt x="795754" y="585167"/>
                    <a:pt x="780582" y="605043"/>
                  </a:cubicBezTo>
                  <a:close/>
                  <a:moveTo>
                    <a:pt x="777551" y="544025"/>
                  </a:moveTo>
                  <a:cubicBezTo>
                    <a:pt x="761064" y="526640"/>
                    <a:pt x="731523" y="496463"/>
                    <a:pt x="701055" y="466241"/>
                  </a:cubicBezTo>
                  <a:cubicBezTo>
                    <a:pt x="682619" y="447958"/>
                    <a:pt x="666967" y="432739"/>
                    <a:pt x="654161" y="420628"/>
                  </a:cubicBezTo>
                  <a:cubicBezTo>
                    <a:pt x="654749" y="420303"/>
                    <a:pt x="655321" y="419901"/>
                    <a:pt x="655831" y="419391"/>
                  </a:cubicBezTo>
                  <a:cubicBezTo>
                    <a:pt x="661894" y="413405"/>
                    <a:pt x="715345" y="360028"/>
                    <a:pt x="723527" y="330857"/>
                  </a:cubicBezTo>
                  <a:cubicBezTo>
                    <a:pt x="731384" y="302846"/>
                    <a:pt x="737385" y="241642"/>
                    <a:pt x="736380" y="199897"/>
                  </a:cubicBezTo>
                  <a:cubicBezTo>
                    <a:pt x="735173" y="150371"/>
                    <a:pt x="742581" y="118431"/>
                    <a:pt x="756192" y="114472"/>
                  </a:cubicBezTo>
                  <a:cubicBezTo>
                    <a:pt x="760955" y="113095"/>
                    <a:pt x="766879" y="115059"/>
                    <a:pt x="772462" y="119885"/>
                  </a:cubicBezTo>
                  <a:cubicBezTo>
                    <a:pt x="786800" y="132274"/>
                    <a:pt x="799590" y="163765"/>
                    <a:pt x="792522" y="214992"/>
                  </a:cubicBezTo>
                  <a:cubicBezTo>
                    <a:pt x="791950" y="219122"/>
                    <a:pt x="790620" y="228743"/>
                    <a:pt x="797982" y="231867"/>
                  </a:cubicBezTo>
                  <a:cubicBezTo>
                    <a:pt x="798028" y="231883"/>
                    <a:pt x="798059" y="231898"/>
                    <a:pt x="798105" y="231914"/>
                  </a:cubicBezTo>
                  <a:cubicBezTo>
                    <a:pt x="807153" y="235626"/>
                    <a:pt x="814066" y="226361"/>
                    <a:pt x="837003" y="195628"/>
                  </a:cubicBezTo>
                  <a:cubicBezTo>
                    <a:pt x="847056" y="182171"/>
                    <a:pt x="859553" y="165405"/>
                    <a:pt x="873287" y="148809"/>
                  </a:cubicBezTo>
                  <a:cubicBezTo>
                    <a:pt x="900384" y="116049"/>
                    <a:pt x="934595" y="77691"/>
                    <a:pt x="974978" y="34816"/>
                  </a:cubicBezTo>
                  <a:lnTo>
                    <a:pt x="976478" y="33223"/>
                  </a:lnTo>
                  <a:cubicBezTo>
                    <a:pt x="991372" y="17384"/>
                    <a:pt x="1005013" y="11584"/>
                    <a:pt x="1012947" y="17694"/>
                  </a:cubicBezTo>
                  <a:cubicBezTo>
                    <a:pt x="1018701" y="22133"/>
                    <a:pt x="1020495" y="32155"/>
                    <a:pt x="1016644" y="38327"/>
                  </a:cubicBezTo>
                  <a:cubicBezTo>
                    <a:pt x="1016644" y="38327"/>
                    <a:pt x="1016644" y="38327"/>
                    <a:pt x="1016644" y="38342"/>
                  </a:cubicBezTo>
                  <a:cubicBezTo>
                    <a:pt x="1001316" y="43833"/>
                    <a:pt x="991186" y="63708"/>
                    <a:pt x="984010" y="87698"/>
                  </a:cubicBezTo>
                  <a:cubicBezTo>
                    <a:pt x="976833" y="97937"/>
                    <a:pt x="922346" y="171623"/>
                    <a:pt x="900337" y="199247"/>
                  </a:cubicBezTo>
                  <a:cubicBezTo>
                    <a:pt x="900322" y="199262"/>
                    <a:pt x="900306" y="199293"/>
                    <a:pt x="900291" y="199324"/>
                  </a:cubicBezTo>
                  <a:cubicBezTo>
                    <a:pt x="900090" y="199587"/>
                    <a:pt x="899935" y="199866"/>
                    <a:pt x="899765" y="200144"/>
                  </a:cubicBezTo>
                  <a:cubicBezTo>
                    <a:pt x="899672" y="200299"/>
                    <a:pt x="899564" y="200453"/>
                    <a:pt x="899487" y="200608"/>
                  </a:cubicBezTo>
                  <a:cubicBezTo>
                    <a:pt x="899363" y="200855"/>
                    <a:pt x="899286" y="201118"/>
                    <a:pt x="899193" y="201381"/>
                  </a:cubicBezTo>
                  <a:cubicBezTo>
                    <a:pt x="899116" y="201582"/>
                    <a:pt x="899023" y="201784"/>
                    <a:pt x="898961" y="201985"/>
                  </a:cubicBezTo>
                  <a:cubicBezTo>
                    <a:pt x="898899" y="202232"/>
                    <a:pt x="898868" y="202495"/>
                    <a:pt x="898822" y="202743"/>
                  </a:cubicBezTo>
                  <a:cubicBezTo>
                    <a:pt x="898791" y="202959"/>
                    <a:pt x="898729" y="203191"/>
                    <a:pt x="898713" y="203408"/>
                  </a:cubicBezTo>
                  <a:cubicBezTo>
                    <a:pt x="898698" y="203686"/>
                    <a:pt x="898713" y="203964"/>
                    <a:pt x="898713" y="204243"/>
                  </a:cubicBezTo>
                  <a:cubicBezTo>
                    <a:pt x="898713" y="204444"/>
                    <a:pt x="898713" y="204645"/>
                    <a:pt x="898729" y="204862"/>
                  </a:cubicBezTo>
                  <a:cubicBezTo>
                    <a:pt x="898760" y="205094"/>
                    <a:pt x="898822" y="205326"/>
                    <a:pt x="898883" y="205558"/>
                  </a:cubicBezTo>
                  <a:cubicBezTo>
                    <a:pt x="898930" y="205805"/>
                    <a:pt x="898976" y="206053"/>
                    <a:pt x="899054" y="206300"/>
                  </a:cubicBezTo>
                  <a:cubicBezTo>
                    <a:pt x="899116" y="206470"/>
                    <a:pt x="899193" y="206625"/>
                    <a:pt x="899270" y="206795"/>
                  </a:cubicBezTo>
                  <a:cubicBezTo>
                    <a:pt x="899394" y="207104"/>
                    <a:pt x="899502" y="207398"/>
                    <a:pt x="899672" y="207692"/>
                  </a:cubicBezTo>
                  <a:cubicBezTo>
                    <a:pt x="899672" y="207707"/>
                    <a:pt x="899688" y="207738"/>
                    <a:pt x="899703" y="207754"/>
                  </a:cubicBezTo>
                  <a:cubicBezTo>
                    <a:pt x="899920" y="208125"/>
                    <a:pt x="900152" y="208465"/>
                    <a:pt x="900415" y="208790"/>
                  </a:cubicBezTo>
                  <a:cubicBezTo>
                    <a:pt x="900476" y="208867"/>
                    <a:pt x="900538" y="208914"/>
                    <a:pt x="900600" y="208991"/>
                  </a:cubicBezTo>
                  <a:cubicBezTo>
                    <a:pt x="900848" y="209270"/>
                    <a:pt x="901111" y="209533"/>
                    <a:pt x="901404" y="209780"/>
                  </a:cubicBezTo>
                  <a:cubicBezTo>
                    <a:pt x="901451" y="209811"/>
                    <a:pt x="901482" y="209857"/>
                    <a:pt x="901513" y="209888"/>
                  </a:cubicBezTo>
                  <a:cubicBezTo>
                    <a:pt x="901667" y="210012"/>
                    <a:pt x="901822" y="210105"/>
                    <a:pt x="901992" y="210213"/>
                  </a:cubicBezTo>
                  <a:cubicBezTo>
                    <a:pt x="902085" y="210275"/>
                    <a:pt x="902178" y="210352"/>
                    <a:pt x="902286" y="210414"/>
                  </a:cubicBezTo>
                  <a:cubicBezTo>
                    <a:pt x="902595" y="210600"/>
                    <a:pt x="902905" y="210770"/>
                    <a:pt x="903230" y="210909"/>
                  </a:cubicBezTo>
                  <a:cubicBezTo>
                    <a:pt x="903230" y="210909"/>
                    <a:pt x="903245" y="210909"/>
                    <a:pt x="903260" y="210909"/>
                  </a:cubicBezTo>
                  <a:cubicBezTo>
                    <a:pt x="903260" y="210909"/>
                    <a:pt x="903260" y="210909"/>
                    <a:pt x="903260" y="210909"/>
                  </a:cubicBezTo>
                  <a:cubicBezTo>
                    <a:pt x="903260" y="210909"/>
                    <a:pt x="903260" y="210909"/>
                    <a:pt x="903260" y="210909"/>
                  </a:cubicBezTo>
                  <a:cubicBezTo>
                    <a:pt x="903260" y="210909"/>
                    <a:pt x="903291" y="210909"/>
                    <a:pt x="903291" y="210909"/>
                  </a:cubicBezTo>
                  <a:cubicBezTo>
                    <a:pt x="903616" y="211048"/>
                    <a:pt x="903956" y="211157"/>
                    <a:pt x="904281" y="211234"/>
                  </a:cubicBezTo>
                  <a:cubicBezTo>
                    <a:pt x="904389" y="211265"/>
                    <a:pt x="904482" y="211280"/>
                    <a:pt x="904591" y="211311"/>
                  </a:cubicBezTo>
                  <a:cubicBezTo>
                    <a:pt x="904884" y="211373"/>
                    <a:pt x="905194" y="211420"/>
                    <a:pt x="905488" y="211451"/>
                  </a:cubicBezTo>
                  <a:cubicBezTo>
                    <a:pt x="905549" y="211451"/>
                    <a:pt x="905611" y="211466"/>
                    <a:pt x="905673" y="211466"/>
                  </a:cubicBezTo>
                  <a:cubicBezTo>
                    <a:pt x="906044" y="211497"/>
                    <a:pt x="906400" y="211497"/>
                    <a:pt x="906771" y="211466"/>
                  </a:cubicBezTo>
                  <a:cubicBezTo>
                    <a:pt x="906849" y="211466"/>
                    <a:pt x="906910" y="211451"/>
                    <a:pt x="906988" y="211435"/>
                  </a:cubicBezTo>
                  <a:cubicBezTo>
                    <a:pt x="907282" y="211404"/>
                    <a:pt x="907576" y="211358"/>
                    <a:pt x="907869" y="211296"/>
                  </a:cubicBezTo>
                  <a:cubicBezTo>
                    <a:pt x="907962" y="211280"/>
                    <a:pt x="908055" y="211265"/>
                    <a:pt x="908132" y="211234"/>
                  </a:cubicBezTo>
                  <a:cubicBezTo>
                    <a:pt x="908473" y="211141"/>
                    <a:pt x="908797" y="211048"/>
                    <a:pt x="909122" y="210909"/>
                  </a:cubicBezTo>
                  <a:cubicBezTo>
                    <a:pt x="909153" y="210909"/>
                    <a:pt x="909169" y="210894"/>
                    <a:pt x="909199" y="210878"/>
                  </a:cubicBezTo>
                  <a:cubicBezTo>
                    <a:pt x="909478" y="210754"/>
                    <a:pt x="909756" y="210615"/>
                    <a:pt x="910035" y="210461"/>
                  </a:cubicBezTo>
                  <a:cubicBezTo>
                    <a:pt x="924434" y="202124"/>
                    <a:pt x="948855" y="182790"/>
                    <a:pt x="968064" y="165065"/>
                  </a:cubicBezTo>
                  <a:cubicBezTo>
                    <a:pt x="960223" y="209161"/>
                    <a:pt x="947788" y="279104"/>
                    <a:pt x="942266" y="310131"/>
                  </a:cubicBezTo>
                  <a:cubicBezTo>
                    <a:pt x="940086" y="302799"/>
                    <a:pt x="937286" y="292235"/>
                    <a:pt x="933806" y="277047"/>
                  </a:cubicBezTo>
                  <a:cubicBezTo>
                    <a:pt x="921232" y="222200"/>
                    <a:pt x="896270" y="204382"/>
                    <a:pt x="878731" y="205805"/>
                  </a:cubicBezTo>
                  <a:cubicBezTo>
                    <a:pt x="867425" y="206718"/>
                    <a:pt x="854805" y="215998"/>
                    <a:pt x="853320" y="239260"/>
                  </a:cubicBezTo>
                  <a:cubicBezTo>
                    <a:pt x="851711" y="264364"/>
                    <a:pt x="858563" y="331506"/>
                    <a:pt x="868059" y="368442"/>
                  </a:cubicBezTo>
                  <a:cubicBezTo>
                    <a:pt x="869049" y="372293"/>
                    <a:pt x="870936" y="378898"/>
                    <a:pt x="873302" y="387265"/>
                  </a:cubicBezTo>
                  <a:cubicBezTo>
                    <a:pt x="877509" y="402036"/>
                    <a:pt x="883417" y="422824"/>
                    <a:pt x="889387" y="445731"/>
                  </a:cubicBezTo>
                  <a:cubicBezTo>
                    <a:pt x="869126" y="457084"/>
                    <a:pt x="823733" y="496958"/>
                    <a:pt x="777582" y="543963"/>
                  </a:cubicBezTo>
                  <a:close/>
                  <a:moveTo>
                    <a:pt x="973864" y="132352"/>
                  </a:moveTo>
                  <a:cubicBezTo>
                    <a:pt x="973524" y="134300"/>
                    <a:pt x="973091" y="136713"/>
                    <a:pt x="972596" y="139497"/>
                  </a:cubicBezTo>
                  <a:cubicBezTo>
                    <a:pt x="965543" y="146968"/>
                    <a:pt x="955969" y="155893"/>
                    <a:pt x="945870" y="164616"/>
                  </a:cubicBezTo>
                  <a:cubicBezTo>
                    <a:pt x="956000" y="151144"/>
                    <a:pt x="966378" y="137193"/>
                    <a:pt x="975148" y="125345"/>
                  </a:cubicBezTo>
                  <a:cubicBezTo>
                    <a:pt x="974699" y="127696"/>
                    <a:pt x="974282" y="130032"/>
                    <a:pt x="973864" y="132367"/>
                  </a:cubicBezTo>
                  <a:close/>
                  <a:moveTo>
                    <a:pt x="1093774" y="733250"/>
                  </a:moveTo>
                  <a:cubicBezTo>
                    <a:pt x="1096573" y="738539"/>
                    <a:pt x="1094826" y="749830"/>
                    <a:pt x="1093867" y="755878"/>
                  </a:cubicBezTo>
                  <a:cubicBezTo>
                    <a:pt x="1093650" y="757270"/>
                    <a:pt x="1093465" y="758507"/>
                    <a:pt x="1093325" y="759513"/>
                  </a:cubicBezTo>
                  <a:cubicBezTo>
                    <a:pt x="1092397" y="766891"/>
                    <a:pt x="1089490" y="782358"/>
                    <a:pt x="1086690" y="797330"/>
                  </a:cubicBezTo>
                  <a:cubicBezTo>
                    <a:pt x="1084510" y="808930"/>
                    <a:pt x="1082453" y="819928"/>
                    <a:pt x="1081447" y="826424"/>
                  </a:cubicBezTo>
                  <a:cubicBezTo>
                    <a:pt x="1033162" y="817422"/>
                    <a:pt x="880463" y="794082"/>
                    <a:pt x="841890" y="790648"/>
                  </a:cubicBezTo>
                  <a:cubicBezTo>
                    <a:pt x="842447" y="773201"/>
                    <a:pt x="846577" y="725439"/>
                    <a:pt x="849917" y="708734"/>
                  </a:cubicBezTo>
                  <a:lnTo>
                    <a:pt x="850057" y="707992"/>
                  </a:lnTo>
                  <a:cubicBezTo>
                    <a:pt x="851495" y="700490"/>
                    <a:pt x="854078" y="693190"/>
                    <a:pt x="867827" y="693391"/>
                  </a:cubicBezTo>
                  <a:cubicBezTo>
                    <a:pt x="876287" y="694010"/>
                    <a:pt x="1060429" y="723567"/>
                    <a:pt x="1078772" y="726815"/>
                  </a:cubicBezTo>
                  <a:cubicBezTo>
                    <a:pt x="1087587" y="728377"/>
                    <a:pt x="1092645" y="731177"/>
                    <a:pt x="1093743" y="733250"/>
                  </a:cubicBezTo>
                  <a:close/>
                  <a:moveTo>
                    <a:pt x="1068517" y="709801"/>
                  </a:moveTo>
                  <a:cubicBezTo>
                    <a:pt x="1039147" y="705022"/>
                    <a:pt x="966100" y="693174"/>
                    <a:pt x="916793" y="685441"/>
                  </a:cubicBezTo>
                  <a:cubicBezTo>
                    <a:pt x="919979" y="662178"/>
                    <a:pt x="929368" y="589498"/>
                    <a:pt x="926924" y="558688"/>
                  </a:cubicBezTo>
                  <a:cubicBezTo>
                    <a:pt x="922732" y="505775"/>
                    <a:pt x="899162" y="422964"/>
                    <a:pt x="887841" y="383182"/>
                  </a:cubicBezTo>
                  <a:cubicBezTo>
                    <a:pt x="885490" y="374923"/>
                    <a:pt x="883634" y="368411"/>
                    <a:pt x="882690" y="364745"/>
                  </a:cubicBezTo>
                  <a:cubicBezTo>
                    <a:pt x="873689" y="329666"/>
                    <a:pt x="866899" y="263822"/>
                    <a:pt x="868399" y="240281"/>
                  </a:cubicBezTo>
                  <a:cubicBezTo>
                    <a:pt x="869126" y="228867"/>
                    <a:pt x="873550" y="221442"/>
                    <a:pt x="879937" y="220932"/>
                  </a:cubicBezTo>
                  <a:cubicBezTo>
                    <a:pt x="889990" y="220128"/>
                    <a:pt x="908705" y="235301"/>
                    <a:pt x="919067" y="280480"/>
                  </a:cubicBezTo>
                  <a:cubicBezTo>
                    <a:pt x="931981" y="336796"/>
                    <a:pt x="937487" y="340570"/>
                    <a:pt x="945019" y="340075"/>
                  </a:cubicBezTo>
                  <a:cubicBezTo>
                    <a:pt x="946953" y="339951"/>
                    <a:pt x="953294" y="338714"/>
                    <a:pt x="954423" y="328274"/>
                  </a:cubicBezTo>
                  <a:cubicBezTo>
                    <a:pt x="955753" y="320834"/>
                    <a:pt x="983051" y="167323"/>
                    <a:pt x="988789" y="135012"/>
                  </a:cubicBezTo>
                  <a:cubicBezTo>
                    <a:pt x="995656" y="96313"/>
                    <a:pt x="1007751" y="50515"/>
                    <a:pt x="1026449" y="52031"/>
                  </a:cubicBezTo>
                  <a:cubicBezTo>
                    <a:pt x="1031661" y="52448"/>
                    <a:pt x="1033718" y="54304"/>
                    <a:pt x="1034816" y="55650"/>
                  </a:cubicBezTo>
                  <a:cubicBezTo>
                    <a:pt x="1040709" y="62920"/>
                    <a:pt x="1038776" y="82501"/>
                    <a:pt x="1036085" y="103660"/>
                  </a:cubicBezTo>
                  <a:cubicBezTo>
                    <a:pt x="1033827" y="121339"/>
                    <a:pt x="1029249" y="151175"/>
                    <a:pt x="1024392" y="182790"/>
                  </a:cubicBezTo>
                  <a:cubicBezTo>
                    <a:pt x="1020402" y="208790"/>
                    <a:pt x="1016272" y="235672"/>
                    <a:pt x="1013442" y="255965"/>
                  </a:cubicBezTo>
                  <a:cubicBezTo>
                    <a:pt x="1011895" y="266962"/>
                    <a:pt x="1010859" y="275113"/>
                    <a:pt x="1010287" y="280867"/>
                  </a:cubicBezTo>
                  <a:cubicBezTo>
                    <a:pt x="1009390" y="289668"/>
                    <a:pt x="1008663" y="296582"/>
                    <a:pt x="1015530" y="298577"/>
                  </a:cubicBezTo>
                  <a:cubicBezTo>
                    <a:pt x="1016211" y="298778"/>
                    <a:pt x="1022320" y="300278"/>
                    <a:pt x="1025397" y="293055"/>
                  </a:cubicBezTo>
                  <a:cubicBezTo>
                    <a:pt x="1030130" y="281934"/>
                    <a:pt x="1052943" y="197994"/>
                    <a:pt x="1075910" y="112956"/>
                  </a:cubicBezTo>
                  <a:cubicBezTo>
                    <a:pt x="1082808" y="87404"/>
                    <a:pt x="1088268" y="67220"/>
                    <a:pt x="1089675" y="62425"/>
                  </a:cubicBezTo>
                  <a:cubicBezTo>
                    <a:pt x="1095723" y="41869"/>
                    <a:pt x="1108467" y="30067"/>
                    <a:pt x="1116803" y="30918"/>
                  </a:cubicBezTo>
                  <a:cubicBezTo>
                    <a:pt x="1122093" y="31475"/>
                    <a:pt x="1125758" y="38110"/>
                    <a:pt x="1126640" y="48690"/>
                  </a:cubicBezTo>
                  <a:cubicBezTo>
                    <a:pt x="1129253" y="80057"/>
                    <a:pt x="1087077" y="270380"/>
                    <a:pt x="1081061" y="293272"/>
                  </a:cubicBezTo>
                  <a:cubicBezTo>
                    <a:pt x="1079375" y="299675"/>
                    <a:pt x="1080937" y="303604"/>
                    <a:pt x="1085716" y="304949"/>
                  </a:cubicBezTo>
                  <a:cubicBezTo>
                    <a:pt x="1092877" y="306976"/>
                    <a:pt x="1095027" y="300031"/>
                    <a:pt x="1096047" y="296674"/>
                  </a:cubicBezTo>
                  <a:cubicBezTo>
                    <a:pt x="1096697" y="294555"/>
                    <a:pt x="1097656" y="291431"/>
                    <a:pt x="1098847" y="287456"/>
                  </a:cubicBezTo>
                  <a:cubicBezTo>
                    <a:pt x="1105807" y="264518"/>
                    <a:pt x="1120283" y="216802"/>
                    <a:pt x="1137652" y="165328"/>
                  </a:cubicBezTo>
                  <a:cubicBezTo>
                    <a:pt x="1162923" y="90436"/>
                    <a:pt x="1175498" y="80815"/>
                    <a:pt x="1184468" y="81295"/>
                  </a:cubicBezTo>
                  <a:cubicBezTo>
                    <a:pt x="1185411" y="81341"/>
                    <a:pt x="1186432" y="81557"/>
                    <a:pt x="1187608" y="83445"/>
                  </a:cubicBezTo>
                  <a:cubicBezTo>
                    <a:pt x="1202687" y="107604"/>
                    <a:pt x="1166218" y="236878"/>
                    <a:pt x="1141487" y="294989"/>
                  </a:cubicBezTo>
                  <a:cubicBezTo>
                    <a:pt x="1138827" y="301237"/>
                    <a:pt x="1136971" y="305692"/>
                    <a:pt x="1135796" y="308600"/>
                  </a:cubicBezTo>
                  <a:cubicBezTo>
                    <a:pt x="1134156" y="312667"/>
                    <a:pt x="1131419" y="319488"/>
                    <a:pt x="1138147" y="322566"/>
                  </a:cubicBezTo>
                  <a:cubicBezTo>
                    <a:pt x="1145029" y="325722"/>
                    <a:pt x="1147844" y="320030"/>
                    <a:pt x="1151788" y="312188"/>
                  </a:cubicBezTo>
                  <a:cubicBezTo>
                    <a:pt x="1154030" y="307733"/>
                    <a:pt x="1157170" y="301361"/>
                    <a:pt x="1160897" y="293751"/>
                  </a:cubicBezTo>
                  <a:cubicBezTo>
                    <a:pt x="1172203" y="270767"/>
                    <a:pt x="1189278" y="236028"/>
                    <a:pt x="1203584" y="209873"/>
                  </a:cubicBezTo>
                  <a:cubicBezTo>
                    <a:pt x="1223520" y="173386"/>
                    <a:pt x="1235831" y="170834"/>
                    <a:pt x="1238105" y="170695"/>
                  </a:cubicBezTo>
                  <a:cubicBezTo>
                    <a:pt x="1239373" y="170617"/>
                    <a:pt x="1240904" y="170880"/>
                    <a:pt x="1242698" y="173370"/>
                  </a:cubicBezTo>
                  <a:cubicBezTo>
                    <a:pt x="1242760" y="173463"/>
                    <a:pt x="1248251" y="183749"/>
                    <a:pt x="1229212" y="240993"/>
                  </a:cubicBezTo>
                  <a:cubicBezTo>
                    <a:pt x="1215973" y="280805"/>
                    <a:pt x="1195944" y="327872"/>
                    <a:pt x="1172837" y="373500"/>
                  </a:cubicBezTo>
                  <a:cubicBezTo>
                    <a:pt x="1101399" y="514529"/>
                    <a:pt x="1073637" y="676795"/>
                    <a:pt x="1068517" y="709801"/>
                  </a:cubicBezTo>
                  <a:close/>
                </a:path>
              </a:pathLst>
            </a:custGeom>
            <a:solidFill>
              <a:srgbClr val="435269"/>
            </a:solidFill>
            <a:ln w="1545" cap="flat">
              <a:noFill/>
              <a:prstDash val="solid"/>
              <a:miter/>
            </a:ln>
          </p:spPr>
          <p:txBody>
            <a:bodyPr rtlCol="0" anchor="ctr"/>
            <a:lstStyle/>
            <a:p>
              <a:pPr marR="0" algn="r" rtl="1">
                <a:lnSpc>
                  <a:spcPct val="100000"/>
                </a:lnSpc>
                <a:spcBef>
                  <a:spcPts val="0"/>
                </a:spcBef>
                <a:spcAft>
                  <a:spcPts val="0"/>
                </a:spcAft>
                <a:buClr>
                  <a:srgbClr val="000000"/>
                </a:buClr>
                <a:buFont typeface="Arial"/>
              </a:pPr>
              <a:endParaRPr lang="aa-ET"/>
            </a:p>
          </p:txBody>
        </p:sp>
        <p:sp>
          <p:nvSpPr>
            <p:cNvPr id="115" name="Freeform 114">
              <a:extLst>
                <a:ext uri="{FF2B5EF4-FFF2-40B4-BE49-F238E27FC236}">
                  <a16:creationId xmlns:a16="http://schemas.microsoft.com/office/drawing/2014/main" id="{65F97128-6561-4A27-94F4-C6942B3FB734}"/>
                </a:ext>
              </a:extLst>
            </p:cNvPr>
            <p:cNvSpPr/>
            <p:nvPr/>
          </p:nvSpPr>
          <p:spPr>
            <a:xfrm>
              <a:off x="894048" y="3631365"/>
              <a:ext cx="30028" cy="83087"/>
            </a:xfrm>
            <a:custGeom>
              <a:avLst/>
              <a:gdLst>
                <a:gd name="connsiteX0" fmla="*/ 2283 w 30028"/>
                <a:gd name="connsiteY0" fmla="*/ 24045 h 83087"/>
                <a:gd name="connsiteX1" fmla="*/ 15723 w 30028"/>
                <a:gd name="connsiteY1" fmla="*/ 78953 h 83087"/>
                <a:gd name="connsiteX2" fmla="*/ 19497 w 30028"/>
                <a:gd name="connsiteY2" fmla="*/ 82480 h 83087"/>
                <a:gd name="connsiteX3" fmla="*/ 25884 w 30028"/>
                <a:gd name="connsiteY3" fmla="*/ 82263 h 83087"/>
                <a:gd name="connsiteX4" fmla="*/ 29209 w 30028"/>
                <a:gd name="connsiteY4" fmla="*/ 72101 h 83087"/>
                <a:gd name="connsiteX5" fmla="*/ 17285 w 30028"/>
                <a:gd name="connsiteY5" fmla="*/ 22050 h 83087"/>
                <a:gd name="connsiteX6" fmla="*/ 15027 w 30028"/>
                <a:gd name="connsiteY6" fmla="*/ 6335 h 83087"/>
                <a:gd name="connsiteX7" fmla="*/ 6335 w 30028"/>
                <a:gd name="connsiteY7" fmla="*/ 102 h 83087"/>
                <a:gd name="connsiteX8" fmla="*/ 102 w 30028"/>
                <a:gd name="connsiteY8" fmla="*/ 8794 h 83087"/>
                <a:gd name="connsiteX9" fmla="*/ 2283 w 30028"/>
                <a:gd name="connsiteY9" fmla="*/ 24060 h 8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 h="83087">
                  <a:moveTo>
                    <a:pt x="2283" y="24045"/>
                  </a:moveTo>
                  <a:cubicBezTo>
                    <a:pt x="4695" y="42142"/>
                    <a:pt x="7448" y="62651"/>
                    <a:pt x="15723" y="78953"/>
                  </a:cubicBezTo>
                  <a:cubicBezTo>
                    <a:pt x="16558" y="80608"/>
                    <a:pt x="17919" y="81815"/>
                    <a:pt x="19497" y="82480"/>
                  </a:cubicBezTo>
                  <a:cubicBezTo>
                    <a:pt x="21476" y="83331"/>
                    <a:pt x="23812" y="83315"/>
                    <a:pt x="25884" y="82263"/>
                  </a:cubicBezTo>
                  <a:cubicBezTo>
                    <a:pt x="29612" y="80376"/>
                    <a:pt x="31096" y="75814"/>
                    <a:pt x="29209" y="72101"/>
                  </a:cubicBezTo>
                  <a:cubicBezTo>
                    <a:pt x="22095" y="58104"/>
                    <a:pt x="19651" y="39775"/>
                    <a:pt x="17285" y="22050"/>
                  </a:cubicBezTo>
                  <a:cubicBezTo>
                    <a:pt x="16543" y="16559"/>
                    <a:pt x="15862" y="11377"/>
                    <a:pt x="15027" y="6335"/>
                  </a:cubicBezTo>
                  <a:cubicBezTo>
                    <a:pt x="14346" y="2221"/>
                    <a:pt x="10464" y="-579"/>
                    <a:pt x="6335" y="102"/>
                  </a:cubicBezTo>
                  <a:cubicBezTo>
                    <a:pt x="2221" y="782"/>
                    <a:pt x="-579" y="4665"/>
                    <a:pt x="102" y="8794"/>
                  </a:cubicBezTo>
                  <a:cubicBezTo>
                    <a:pt x="891" y="13620"/>
                    <a:pt x="1571" y="18693"/>
                    <a:pt x="2283" y="24060"/>
                  </a:cubicBezTo>
                  <a:close/>
                </a:path>
              </a:pathLst>
            </a:custGeom>
            <a:solidFill>
              <a:srgbClr val="79A742"/>
            </a:solidFill>
            <a:ln w="1545" cap="flat">
              <a:noFill/>
              <a:prstDash val="solid"/>
              <a:miter/>
            </a:ln>
          </p:spPr>
          <p:txBody>
            <a:bodyPr rtlCol="0" anchor="ctr"/>
            <a:lstStyle/>
            <a:p>
              <a:endParaRPr lang="aa-ET"/>
            </a:p>
          </p:txBody>
        </p:sp>
        <p:sp>
          <p:nvSpPr>
            <p:cNvPr id="116" name="Freeform 115">
              <a:extLst>
                <a:ext uri="{FF2B5EF4-FFF2-40B4-BE49-F238E27FC236}">
                  <a16:creationId xmlns:a16="http://schemas.microsoft.com/office/drawing/2014/main" id="{683D3C20-6FEE-83DA-BACC-1CF6F9DD4080}"/>
                </a:ext>
              </a:extLst>
            </p:cNvPr>
            <p:cNvSpPr/>
            <p:nvPr/>
          </p:nvSpPr>
          <p:spPr>
            <a:xfrm>
              <a:off x="1002711" y="3619765"/>
              <a:ext cx="30536" cy="77060"/>
            </a:xfrm>
            <a:custGeom>
              <a:avLst/>
              <a:gdLst>
                <a:gd name="connsiteX0" fmla="*/ 4606 w 30536"/>
                <a:gd name="connsiteY0" fmla="*/ 76463 h 77060"/>
                <a:gd name="connsiteX1" fmla="*/ 6091 w 30536"/>
                <a:gd name="connsiteY1" fmla="*/ 76911 h 77060"/>
                <a:gd name="connsiteX2" fmla="*/ 14984 w 30536"/>
                <a:gd name="connsiteY2" fmla="*/ 70987 h 77060"/>
                <a:gd name="connsiteX3" fmla="*/ 30187 w 30536"/>
                <a:gd name="connsiteY3" fmla="*/ 9830 h 77060"/>
                <a:gd name="connsiteX4" fmla="*/ 25223 w 30536"/>
                <a:gd name="connsiteY4" fmla="*/ 349 h 77060"/>
                <a:gd name="connsiteX5" fmla="*/ 15742 w 30536"/>
                <a:gd name="connsiteY5" fmla="*/ 5314 h 77060"/>
                <a:gd name="connsiteX6" fmla="*/ 152 w 30536"/>
                <a:gd name="connsiteY6" fmla="*/ 68018 h 77060"/>
                <a:gd name="connsiteX7" fmla="*/ 4591 w 30536"/>
                <a:gd name="connsiteY7" fmla="*/ 76463 h 7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36" h="77060">
                  <a:moveTo>
                    <a:pt x="4606" y="76463"/>
                  </a:moveTo>
                  <a:cubicBezTo>
                    <a:pt x="5070" y="76664"/>
                    <a:pt x="5565" y="76819"/>
                    <a:pt x="6091" y="76911"/>
                  </a:cubicBezTo>
                  <a:cubicBezTo>
                    <a:pt x="10189" y="77731"/>
                    <a:pt x="14164" y="75086"/>
                    <a:pt x="14984" y="70987"/>
                  </a:cubicBezTo>
                  <a:cubicBezTo>
                    <a:pt x="19887" y="46611"/>
                    <a:pt x="24573" y="27757"/>
                    <a:pt x="30187" y="9830"/>
                  </a:cubicBezTo>
                  <a:cubicBezTo>
                    <a:pt x="31440" y="5840"/>
                    <a:pt x="29213" y="1617"/>
                    <a:pt x="25223" y="349"/>
                  </a:cubicBezTo>
                  <a:cubicBezTo>
                    <a:pt x="21232" y="-904"/>
                    <a:pt x="16995" y="1323"/>
                    <a:pt x="15742" y="5314"/>
                  </a:cubicBezTo>
                  <a:cubicBezTo>
                    <a:pt x="9973" y="23766"/>
                    <a:pt x="5163" y="43100"/>
                    <a:pt x="152" y="68018"/>
                  </a:cubicBezTo>
                  <a:cubicBezTo>
                    <a:pt x="-575" y="71591"/>
                    <a:pt x="1374" y="75086"/>
                    <a:pt x="4591" y="76463"/>
                  </a:cubicBezTo>
                  <a:close/>
                </a:path>
              </a:pathLst>
            </a:custGeom>
            <a:solidFill>
              <a:srgbClr val="79A742"/>
            </a:solidFill>
            <a:ln w="1545" cap="flat">
              <a:noFill/>
              <a:prstDash val="solid"/>
              <a:miter/>
            </a:ln>
          </p:spPr>
          <p:txBody>
            <a:bodyPr rtlCol="0" anchor="ctr"/>
            <a:lstStyle/>
            <a:p>
              <a:endParaRPr lang="aa-ET"/>
            </a:p>
          </p:txBody>
        </p:sp>
        <p:sp>
          <p:nvSpPr>
            <p:cNvPr id="117" name="Freeform 116">
              <a:extLst>
                <a:ext uri="{FF2B5EF4-FFF2-40B4-BE49-F238E27FC236}">
                  <a16:creationId xmlns:a16="http://schemas.microsoft.com/office/drawing/2014/main" id="{C2A2A6BE-D448-3AC6-79F9-818D36D165E3}"/>
                </a:ext>
              </a:extLst>
            </p:cNvPr>
            <p:cNvSpPr/>
            <p:nvPr/>
          </p:nvSpPr>
          <p:spPr>
            <a:xfrm>
              <a:off x="1099356" y="3639168"/>
              <a:ext cx="40662" cy="68644"/>
            </a:xfrm>
            <a:custGeom>
              <a:avLst/>
              <a:gdLst>
                <a:gd name="connsiteX0" fmla="*/ 4609 w 40662"/>
                <a:gd name="connsiteY0" fmla="*/ 68041 h 68644"/>
                <a:gd name="connsiteX1" fmla="*/ 4625 w 40662"/>
                <a:gd name="connsiteY1" fmla="*/ 68041 h 68644"/>
                <a:gd name="connsiteX2" fmla="*/ 14539 w 40662"/>
                <a:gd name="connsiteY2" fmla="*/ 64066 h 68644"/>
                <a:gd name="connsiteX3" fmla="*/ 26015 w 40662"/>
                <a:gd name="connsiteY3" fmla="*/ 40340 h 68644"/>
                <a:gd name="connsiteX4" fmla="*/ 40135 w 40662"/>
                <a:gd name="connsiteY4" fmla="*/ 10333 h 68644"/>
                <a:gd name="connsiteX5" fmla="*/ 35851 w 40662"/>
                <a:gd name="connsiteY5" fmla="*/ 527 h 68644"/>
                <a:gd name="connsiteX6" fmla="*/ 26046 w 40662"/>
                <a:gd name="connsiteY6" fmla="*/ 4812 h 68644"/>
                <a:gd name="connsiteX7" fmla="*/ 12543 w 40662"/>
                <a:gd name="connsiteY7" fmla="*/ 33457 h 68644"/>
                <a:gd name="connsiteX8" fmla="*/ 619 w 40662"/>
                <a:gd name="connsiteY8" fmla="*/ 58111 h 68644"/>
                <a:gd name="connsiteX9" fmla="*/ 4578 w 40662"/>
                <a:gd name="connsiteY9" fmla="*/ 68041 h 6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62" h="68644">
                  <a:moveTo>
                    <a:pt x="4609" y="68041"/>
                  </a:moveTo>
                  <a:cubicBezTo>
                    <a:pt x="4609" y="68041"/>
                    <a:pt x="4609" y="68041"/>
                    <a:pt x="4625" y="68041"/>
                  </a:cubicBezTo>
                  <a:cubicBezTo>
                    <a:pt x="8460" y="69665"/>
                    <a:pt x="12884" y="67902"/>
                    <a:pt x="14539" y="64066"/>
                  </a:cubicBezTo>
                  <a:cubicBezTo>
                    <a:pt x="17972" y="56070"/>
                    <a:pt x="22071" y="48073"/>
                    <a:pt x="26015" y="40340"/>
                  </a:cubicBezTo>
                  <a:cubicBezTo>
                    <a:pt x="30948" y="30704"/>
                    <a:pt x="36052" y="20727"/>
                    <a:pt x="40135" y="10333"/>
                  </a:cubicBezTo>
                  <a:cubicBezTo>
                    <a:pt x="41666" y="6451"/>
                    <a:pt x="39749" y="2027"/>
                    <a:pt x="35851" y="527"/>
                  </a:cubicBezTo>
                  <a:cubicBezTo>
                    <a:pt x="31969" y="-1004"/>
                    <a:pt x="27577" y="914"/>
                    <a:pt x="26046" y="4812"/>
                  </a:cubicBezTo>
                  <a:cubicBezTo>
                    <a:pt x="22241" y="14509"/>
                    <a:pt x="17539" y="23712"/>
                    <a:pt x="12543" y="33457"/>
                  </a:cubicBezTo>
                  <a:cubicBezTo>
                    <a:pt x="8476" y="41422"/>
                    <a:pt x="4254" y="49651"/>
                    <a:pt x="619" y="58111"/>
                  </a:cubicBezTo>
                  <a:cubicBezTo>
                    <a:pt x="-1036" y="61947"/>
                    <a:pt x="743" y="66402"/>
                    <a:pt x="4578" y="68041"/>
                  </a:cubicBezTo>
                  <a:close/>
                </a:path>
              </a:pathLst>
            </a:custGeom>
            <a:solidFill>
              <a:srgbClr val="79A742"/>
            </a:solidFill>
            <a:ln w="1545" cap="flat">
              <a:noFill/>
              <a:prstDash val="solid"/>
              <a:miter/>
            </a:ln>
          </p:spPr>
          <p:txBody>
            <a:bodyPr rtlCol="0" anchor="ctr"/>
            <a:lstStyle/>
            <a:p>
              <a:endParaRPr lang="aa-ET"/>
            </a:p>
          </p:txBody>
        </p:sp>
        <p:sp>
          <p:nvSpPr>
            <p:cNvPr id="118" name="Freeform 117">
              <a:extLst>
                <a:ext uri="{FF2B5EF4-FFF2-40B4-BE49-F238E27FC236}">
                  <a16:creationId xmlns:a16="http://schemas.microsoft.com/office/drawing/2014/main" id="{26B2AEDF-53B3-F1B7-3818-D8F822056989}"/>
                </a:ext>
              </a:extLst>
            </p:cNvPr>
            <p:cNvSpPr/>
            <p:nvPr/>
          </p:nvSpPr>
          <p:spPr>
            <a:xfrm>
              <a:off x="1274414" y="3998968"/>
              <a:ext cx="85315" cy="27357"/>
            </a:xfrm>
            <a:custGeom>
              <a:avLst/>
              <a:gdLst>
                <a:gd name="connsiteX0" fmla="*/ 4615 w 85315"/>
                <a:gd name="connsiteY0" fmla="*/ 14692 h 27357"/>
                <a:gd name="connsiteX1" fmla="*/ 8125 w 85315"/>
                <a:gd name="connsiteY1" fmla="*/ 15264 h 27357"/>
                <a:gd name="connsiteX2" fmla="*/ 56303 w 85315"/>
                <a:gd name="connsiteY2" fmla="*/ 22611 h 27357"/>
                <a:gd name="connsiteX3" fmla="*/ 76332 w 85315"/>
                <a:gd name="connsiteY3" fmla="*/ 27220 h 27357"/>
                <a:gd name="connsiteX4" fmla="*/ 85178 w 85315"/>
                <a:gd name="connsiteY4" fmla="*/ 21219 h 27357"/>
                <a:gd name="connsiteX5" fmla="*/ 79177 w 85315"/>
                <a:gd name="connsiteY5" fmla="*/ 12372 h 27357"/>
                <a:gd name="connsiteX6" fmla="*/ 59922 w 85315"/>
                <a:gd name="connsiteY6" fmla="*/ 7933 h 27357"/>
                <a:gd name="connsiteX7" fmla="*/ 6996 w 85315"/>
                <a:gd name="connsiteY7" fmla="*/ 199 h 27357"/>
                <a:gd name="connsiteX8" fmla="*/ 21 w 85315"/>
                <a:gd name="connsiteY8" fmla="*/ 8304 h 27357"/>
                <a:gd name="connsiteX9" fmla="*/ 4599 w 85315"/>
                <a:gd name="connsiteY9" fmla="*/ 14707 h 2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315" h="27357">
                  <a:moveTo>
                    <a:pt x="4615" y="14692"/>
                  </a:moveTo>
                  <a:cubicBezTo>
                    <a:pt x="5682" y="15140"/>
                    <a:pt x="6888" y="15357"/>
                    <a:pt x="8125" y="15264"/>
                  </a:cubicBezTo>
                  <a:cubicBezTo>
                    <a:pt x="22385" y="14212"/>
                    <a:pt x="39615" y="18481"/>
                    <a:pt x="56303" y="22611"/>
                  </a:cubicBezTo>
                  <a:cubicBezTo>
                    <a:pt x="63355" y="24359"/>
                    <a:pt x="70021" y="26014"/>
                    <a:pt x="76332" y="27220"/>
                  </a:cubicBezTo>
                  <a:cubicBezTo>
                    <a:pt x="80430" y="28009"/>
                    <a:pt x="84390" y="25318"/>
                    <a:pt x="85178" y="21219"/>
                  </a:cubicBezTo>
                  <a:cubicBezTo>
                    <a:pt x="85967" y="17120"/>
                    <a:pt x="83276" y="13161"/>
                    <a:pt x="79177" y="12372"/>
                  </a:cubicBezTo>
                  <a:cubicBezTo>
                    <a:pt x="73254" y="11243"/>
                    <a:pt x="66789" y="9634"/>
                    <a:pt x="59922" y="7933"/>
                  </a:cubicBezTo>
                  <a:cubicBezTo>
                    <a:pt x="42925" y="3726"/>
                    <a:pt x="23654" y="-1038"/>
                    <a:pt x="6996" y="199"/>
                  </a:cubicBezTo>
                  <a:cubicBezTo>
                    <a:pt x="2836" y="509"/>
                    <a:pt x="-288" y="4128"/>
                    <a:pt x="21" y="8304"/>
                  </a:cubicBezTo>
                  <a:cubicBezTo>
                    <a:pt x="238" y="11227"/>
                    <a:pt x="2078" y="13640"/>
                    <a:pt x="4599" y="14707"/>
                  </a:cubicBezTo>
                  <a:close/>
                </a:path>
              </a:pathLst>
            </a:custGeom>
            <a:solidFill>
              <a:srgbClr val="79A742"/>
            </a:solidFill>
            <a:ln w="1545" cap="flat">
              <a:noFill/>
              <a:prstDash val="solid"/>
              <a:miter/>
            </a:ln>
          </p:spPr>
          <p:txBody>
            <a:bodyPr rtlCol="0" anchor="ctr"/>
            <a:lstStyle/>
            <a:p>
              <a:endParaRPr lang="aa-ET"/>
            </a:p>
          </p:txBody>
        </p:sp>
        <p:sp>
          <p:nvSpPr>
            <p:cNvPr id="119" name="Freeform 118">
              <a:extLst>
                <a:ext uri="{FF2B5EF4-FFF2-40B4-BE49-F238E27FC236}">
                  <a16:creationId xmlns:a16="http://schemas.microsoft.com/office/drawing/2014/main" id="{FB6B8326-11E2-8E1C-F934-A5E63C4500BA}"/>
                </a:ext>
              </a:extLst>
            </p:cNvPr>
            <p:cNvSpPr/>
            <p:nvPr/>
          </p:nvSpPr>
          <p:spPr>
            <a:xfrm>
              <a:off x="1277266" y="4072915"/>
              <a:ext cx="85060" cy="59944"/>
            </a:xfrm>
            <a:custGeom>
              <a:avLst/>
              <a:gdLst>
                <a:gd name="connsiteX0" fmla="*/ 82264 w 85060"/>
                <a:gd name="connsiteY0" fmla="*/ 46524 h 59944"/>
                <a:gd name="connsiteX1" fmla="*/ 70278 w 85060"/>
                <a:gd name="connsiteY1" fmla="*/ 36486 h 59944"/>
                <a:gd name="connsiteX2" fmla="*/ 9217 w 85060"/>
                <a:gd name="connsiteY2" fmla="*/ 185 h 59944"/>
                <a:gd name="connsiteX3" fmla="*/ 185 w 85060"/>
                <a:gd name="connsiteY3" fmla="*/ 5908 h 59944"/>
                <a:gd name="connsiteX4" fmla="*/ 5907 w 85060"/>
                <a:gd name="connsiteY4" fmla="*/ 14941 h 59944"/>
                <a:gd name="connsiteX5" fmla="*/ 60472 w 85060"/>
                <a:gd name="connsiteY5" fmla="*/ 47994 h 59944"/>
                <a:gd name="connsiteX6" fmla="*/ 72753 w 85060"/>
                <a:gd name="connsiteY6" fmla="*/ 58264 h 59944"/>
                <a:gd name="connsiteX7" fmla="*/ 74547 w 85060"/>
                <a:gd name="connsiteY7" fmla="*/ 59347 h 59944"/>
                <a:gd name="connsiteX8" fmla="*/ 83378 w 85060"/>
                <a:gd name="connsiteY8" fmla="*/ 57135 h 59944"/>
                <a:gd name="connsiteX9" fmla="*/ 82249 w 85060"/>
                <a:gd name="connsiteY9" fmla="*/ 46509 h 5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060" h="59944">
                  <a:moveTo>
                    <a:pt x="82264" y="46524"/>
                  </a:moveTo>
                  <a:cubicBezTo>
                    <a:pt x="78228" y="43261"/>
                    <a:pt x="74191" y="39812"/>
                    <a:pt x="70278" y="36486"/>
                  </a:cubicBezTo>
                  <a:cubicBezTo>
                    <a:pt x="52554" y="21406"/>
                    <a:pt x="34226" y="5815"/>
                    <a:pt x="9217" y="185"/>
                  </a:cubicBezTo>
                  <a:cubicBezTo>
                    <a:pt x="5150" y="-728"/>
                    <a:pt x="1097" y="1824"/>
                    <a:pt x="185" y="5908"/>
                  </a:cubicBezTo>
                  <a:cubicBezTo>
                    <a:pt x="-728" y="9976"/>
                    <a:pt x="1824" y="14028"/>
                    <a:pt x="5907" y="14941"/>
                  </a:cubicBezTo>
                  <a:cubicBezTo>
                    <a:pt x="27266" y="19735"/>
                    <a:pt x="43398" y="33470"/>
                    <a:pt x="60472" y="47994"/>
                  </a:cubicBezTo>
                  <a:cubicBezTo>
                    <a:pt x="64447" y="51381"/>
                    <a:pt x="68561" y="54877"/>
                    <a:pt x="72753" y="58264"/>
                  </a:cubicBezTo>
                  <a:cubicBezTo>
                    <a:pt x="73309" y="58713"/>
                    <a:pt x="73913" y="59084"/>
                    <a:pt x="74547" y="59347"/>
                  </a:cubicBezTo>
                  <a:cubicBezTo>
                    <a:pt x="77578" y="60630"/>
                    <a:pt x="81213" y="59826"/>
                    <a:pt x="83378" y="57135"/>
                  </a:cubicBezTo>
                  <a:cubicBezTo>
                    <a:pt x="86007" y="53887"/>
                    <a:pt x="85497" y="49123"/>
                    <a:pt x="82249" y="46509"/>
                  </a:cubicBezTo>
                  <a:close/>
                </a:path>
              </a:pathLst>
            </a:custGeom>
            <a:solidFill>
              <a:srgbClr val="79A742"/>
            </a:solidFill>
            <a:ln w="1545" cap="flat">
              <a:noFill/>
              <a:prstDash val="solid"/>
              <a:miter/>
            </a:ln>
          </p:spPr>
          <p:txBody>
            <a:bodyPr rtlCol="0" anchor="ctr"/>
            <a:lstStyle/>
            <a:p>
              <a:endParaRPr lang="aa-ET"/>
            </a:p>
          </p:txBody>
        </p:sp>
        <p:sp>
          <p:nvSpPr>
            <p:cNvPr id="120" name="Freeform 119">
              <a:extLst>
                <a:ext uri="{FF2B5EF4-FFF2-40B4-BE49-F238E27FC236}">
                  <a16:creationId xmlns:a16="http://schemas.microsoft.com/office/drawing/2014/main" id="{60602DA8-08A1-3315-9D37-686FC41C0F86}"/>
                </a:ext>
              </a:extLst>
            </p:cNvPr>
            <p:cNvSpPr/>
            <p:nvPr/>
          </p:nvSpPr>
          <p:spPr>
            <a:xfrm>
              <a:off x="1240710" y="4139547"/>
              <a:ext cx="61567" cy="54066"/>
            </a:xfrm>
            <a:custGeom>
              <a:avLst/>
              <a:gdLst>
                <a:gd name="connsiteX0" fmla="*/ 58022 w 61567"/>
                <a:gd name="connsiteY0" fmla="*/ 40106 h 54066"/>
                <a:gd name="connsiteX1" fmla="*/ 35921 w 61567"/>
                <a:gd name="connsiteY1" fmla="*/ 21514 h 54066"/>
                <a:gd name="connsiteX2" fmla="*/ 11608 w 61567"/>
                <a:gd name="connsiteY2" fmla="*/ 1175 h 54066"/>
                <a:gd name="connsiteX3" fmla="*/ 1168 w 61567"/>
                <a:gd name="connsiteY3" fmla="*/ 3526 h 54066"/>
                <a:gd name="connsiteX4" fmla="*/ 3519 w 61567"/>
                <a:gd name="connsiteY4" fmla="*/ 13967 h 54066"/>
                <a:gd name="connsiteX5" fmla="*/ 25450 w 61567"/>
                <a:gd name="connsiteY5" fmla="*/ 32434 h 54066"/>
                <a:gd name="connsiteX6" fmla="*/ 49964 w 61567"/>
                <a:gd name="connsiteY6" fmla="*/ 52897 h 54066"/>
                <a:gd name="connsiteX7" fmla="*/ 51047 w 61567"/>
                <a:gd name="connsiteY7" fmla="*/ 53470 h 54066"/>
                <a:gd name="connsiteX8" fmla="*/ 60404 w 61567"/>
                <a:gd name="connsiteY8" fmla="*/ 50531 h 54066"/>
                <a:gd name="connsiteX9" fmla="*/ 58038 w 61567"/>
                <a:gd name="connsiteY9" fmla="*/ 40106 h 5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67" h="54066">
                  <a:moveTo>
                    <a:pt x="58022" y="40106"/>
                  </a:moveTo>
                  <a:cubicBezTo>
                    <a:pt x="50042" y="35079"/>
                    <a:pt x="43190" y="28490"/>
                    <a:pt x="35921" y="21514"/>
                  </a:cubicBezTo>
                  <a:cubicBezTo>
                    <a:pt x="28482" y="14369"/>
                    <a:pt x="20779" y="6991"/>
                    <a:pt x="11608" y="1175"/>
                  </a:cubicBezTo>
                  <a:cubicBezTo>
                    <a:pt x="8051" y="-1068"/>
                    <a:pt x="3411" y="0"/>
                    <a:pt x="1168" y="3526"/>
                  </a:cubicBezTo>
                  <a:cubicBezTo>
                    <a:pt x="-1059" y="7053"/>
                    <a:pt x="-7" y="11724"/>
                    <a:pt x="3519" y="13967"/>
                  </a:cubicBezTo>
                  <a:cubicBezTo>
                    <a:pt x="11422" y="18962"/>
                    <a:pt x="18243" y="25505"/>
                    <a:pt x="25450" y="32434"/>
                  </a:cubicBezTo>
                  <a:cubicBezTo>
                    <a:pt x="32936" y="39626"/>
                    <a:pt x="40685" y="47051"/>
                    <a:pt x="49964" y="52897"/>
                  </a:cubicBezTo>
                  <a:cubicBezTo>
                    <a:pt x="50320" y="53114"/>
                    <a:pt x="50676" y="53299"/>
                    <a:pt x="51047" y="53470"/>
                  </a:cubicBezTo>
                  <a:cubicBezTo>
                    <a:pt x="54403" y="54893"/>
                    <a:pt x="58393" y="53717"/>
                    <a:pt x="60404" y="50531"/>
                  </a:cubicBezTo>
                  <a:cubicBezTo>
                    <a:pt x="62631" y="47004"/>
                    <a:pt x="61564" y="42333"/>
                    <a:pt x="58038" y="40106"/>
                  </a:cubicBezTo>
                  <a:close/>
                </a:path>
              </a:pathLst>
            </a:custGeom>
            <a:solidFill>
              <a:srgbClr val="79A742"/>
            </a:solidFill>
            <a:ln w="1545" cap="flat">
              <a:noFill/>
              <a:prstDash val="solid"/>
              <a:miter/>
            </a:ln>
          </p:spPr>
          <p:txBody>
            <a:bodyPr rtlCol="0" anchor="ctr"/>
            <a:lstStyle/>
            <a:p>
              <a:endParaRPr lang="aa-ET"/>
            </a:p>
          </p:txBody>
        </p:sp>
        <p:sp>
          <p:nvSpPr>
            <p:cNvPr id="121" name="Freeform 120">
              <a:extLst>
                <a:ext uri="{FF2B5EF4-FFF2-40B4-BE49-F238E27FC236}">
                  <a16:creationId xmlns:a16="http://schemas.microsoft.com/office/drawing/2014/main" id="{C144795F-E5F4-5923-698D-555243320F17}"/>
                </a:ext>
              </a:extLst>
            </p:cNvPr>
            <p:cNvSpPr/>
            <p:nvPr/>
          </p:nvSpPr>
          <p:spPr>
            <a:xfrm>
              <a:off x="4472600" y="3444485"/>
              <a:ext cx="225408" cy="234729"/>
            </a:xfrm>
            <a:custGeom>
              <a:avLst/>
              <a:gdLst>
                <a:gd name="connsiteX0" fmla="*/ 225384 w 225408"/>
                <a:gd name="connsiteY0" fmla="*/ 58033 h 234729"/>
                <a:gd name="connsiteX1" fmla="*/ 182341 w 225408"/>
                <a:gd name="connsiteY1" fmla="*/ 9992 h 234729"/>
                <a:gd name="connsiteX2" fmla="*/ 122007 w 225408"/>
                <a:gd name="connsiteY2" fmla="*/ 47592 h 234729"/>
                <a:gd name="connsiteX3" fmla="*/ 53043 w 225408"/>
                <a:gd name="connsiteY3" fmla="*/ 0 h 234729"/>
                <a:gd name="connsiteX4" fmla="*/ 12120 w 225408"/>
                <a:gd name="connsiteY4" fmla="*/ 20695 h 234729"/>
                <a:gd name="connsiteX5" fmla="*/ 3706 w 225408"/>
                <a:gd name="connsiteY5" fmla="*/ 80104 h 234729"/>
                <a:gd name="connsiteX6" fmla="*/ 30679 w 225408"/>
                <a:gd name="connsiteY6" fmla="*/ 132986 h 234729"/>
                <a:gd name="connsiteX7" fmla="*/ 41583 w 225408"/>
                <a:gd name="connsiteY7" fmla="*/ 147433 h 234729"/>
                <a:gd name="connsiteX8" fmla="*/ 115434 w 225408"/>
                <a:gd name="connsiteY8" fmla="*/ 234342 h 234729"/>
                <a:gd name="connsiteX9" fmla="*/ 117723 w 225408"/>
                <a:gd name="connsiteY9" fmla="*/ 234729 h 234729"/>
                <a:gd name="connsiteX10" fmla="*/ 123167 w 225408"/>
                <a:gd name="connsiteY10" fmla="*/ 232146 h 234729"/>
                <a:gd name="connsiteX11" fmla="*/ 162266 w 225408"/>
                <a:gd name="connsiteY11" fmla="*/ 182172 h 234729"/>
                <a:gd name="connsiteX12" fmla="*/ 174175 w 225408"/>
                <a:gd name="connsiteY12" fmla="*/ 165761 h 234729"/>
                <a:gd name="connsiteX13" fmla="*/ 225384 w 225408"/>
                <a:gd name="connsiteY13" fmla="*/ 58033 h 234729"/>
                <a:gd name="connsiteX14" fmla="*/ 162838 w 225408"/>
                <a:gd name="connsiteY14" fmla="*/ 157394 h 234729"/>
                <a:gd name="connsiteX15" fmla="*/ 150728 w 225408"/>
                <a:gd name="connsiteY15" fmla="*/ 174098 h 234729"/>
                <a:gd name="connsiteX16" fmla="*/ 116378 w 225408"/>
                <a:gd name="connsiteY16" fmla="*/ 218179 h 234729"/>
                <a:gd name="connsiteX17" fmla="*/ 52873 w 225408"/>
                <a:gd name="connsiteY17" fmla="*/ 138988 h 234729"/>
                <a:gd name="connsiteX18" fmla="*/ 41722 w 225408"/>
                <a:gd name="connsiteY18" fmla="*/ 124232 h 234729"/>
                <a:gd name="connsiteX19" fmla="*/ 22575 w 225408"/>
                <a:gd name="connsiteY19" fmla="*/ 30130 h 234729"/>
                <a:gd name="connsiteX20" fmla="*/ 53043 w 225408"/>
                <a:gd name="connsiteY20" fmla="*/ 14075 h 234729"/>
                <a:gd name="connsiteX21" fmla="*/ 115697 w 225408"/>
                <a:gd name="connsiteY21" fmla="*/ 63075 h 234729"/>
                <a:gd name="connsiteX22" fmla="*/ 118125 w 225408"/>
                <a:gd name="connsiteY22" fmla="*/ 66339 h 234729"/>
                <a:gd name="connsiteX23" fmla="*/ 124544 w 225408"/>
                <a:gd name="connsiteY23" fmla="*/ 68241 h 234729"/>
                <a:gd name="connsiteX24" fmla="*/ 129648 w 225408"/>
                <a:gd name="connsiteY24" fmla="*/ 63910 h 234729"/>
                <a:gd name="connsiteX25" fmla="*/ 182341 w 225408"/>
                <a:gd name="connsiteY25" fmla="*/ 24051 h 234729"/>
                <a:gd name="connsiteX26" fmla="*/ 211310 w 225408"/>
                <a:gd name="connsiteY26" fmla="*/ 58388 h 234729"/>
                <a:gd name="connsiteX27" fmla="*/ 162854 w 225408"/>
                <a:gd name="connsiteY27" fmla="*/ 157378 h 23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5408" h="234729">
                  <a:moveTo>
                    <a:pt x="225384" y="58033"/>
                  </a:moveTo>
                  <a:cubicBezTo>
                    <a:pt x="224440" y="22613"/>
                    <a:pt x="202525" y="9992"/>
                    <a:pt x="182341" y="9992"/>
                  </a:cubicBezTo>
                  <a:cubicBezTo>
                    <a:pt x="158987" y="9992"/>
                    <a:pt x="135200" y="25258"/>
                    <a:pt x="122007" y="47592"/>
                  </a:cubicBezTo>
                  <a:cubicBezTo>
                    <a:pt x="93348" y="8491"/>
                    <a:pt x="68881" y="0"/>
                    <a:pt x="53043" y="0"/>
                  </a:cubicBezTo>
                  <a:cubicBezTo>
                    <a:pt x="38304" y="0"/>
                    <a:pt x="24539" y="6960"/>
                    <a:pt x="12120" y="20695"/>
                  </a:cubicBezTo>
                  <a:cubicBezTo>
                    <a:pt x="-361" y="34507"/>
                    <a:pt x="-3269" y="55048"/>
                    <a:pt x="3706" y="80104"/>
                  </a:cubicBezTo>
                  <a:cubicBezTo>
                    <a:pt x="9676" y="101511"/>
                    <a:pt x="21554" y="121463"/>
                    <a:pt x="30679" y="132986"/>
                  </a:cubicBezTo>
                  <a:cubicBezTo>
                    <a:pt x="32612" y="135415"/>
                    <a:pt x="36572" y="140720"/>
                    <a:pt x="41583" y="147433"/>
                  </a:cubicBezTo>
                  <a:cubicBezTo>
                    <a:pt x="87858" y="209332"/>
                    <a:pt x="106479" y="231265"/>
                    <a:pt x="115434" y="234342"/>
                  </a:cubicBezTo>
                  <a:cubicBezTo>
                    <a:pt x="116177" y="234605"/>
                    <a:pt x="116950" y="234729"/>
                    <a:pt x="117723" y="234729"/>
                  </a:cubicBezTo>
                  <a:cubicBezTo>
                    <a:pt x="119796" y="234729"/>
                    <a:pt x="121807" y="233817"/>
                    <a:pt x="123167" y="232146"/>
                  </a:cubicBezTo>
                  <a:cubicBezTo>
                    <a:pt x="124312" y="230739"/>
                    <a:pt x="151455" y="197639"/>
                    <a:pt x="162266" y="182172"/>
                  </a:cubicBezTo>
                  <a:cubicBezTo>
                    <a:pt x="165792" y="177114"/>
                    <a:pt x="169875" y="171608"/>
                    <a:pt x="174175" y="165761"/>
                  </a:cubicBezTo>
                  <a:cubicBezTo>
                    <a:pt x="197436" y="134239"/>
                    <a:pt x="226374" y="94999"/>
                    <a:pt x="225384" y="58033"/>
                  </a:cubicBezTo>
                  <a:close/>
                  <a:moveTo>
                    <a:pt x="162838" y="157394"/>
                  </a:moveTo>
                  <a:cubicBezTo>
                    <a:pt x="158477" y="163302"/>
                    <a:pt x="154363" y="168901"/>
                    <a:pt x="150728" y="174098"/>
                  </a:cubicBezTo>
                  <a:cubicBezTo>
                    <a:pt x="142670" y="185621"/>
                    <a:pt x="124529" y="208157"/>
                    <a:pt x="116378" y="218179"/>
                  </a:cubicBezTo>
                  <a:cubicBezTo>
                    <a:pt x="102412" y="205280"/>
                    <a:pt x="65787" y="156264"/>
                    <a:pt x="52873" y="138988"/>
                  </a:cubicBezTo>
                  <a:cubicBezTo>
                    <a:pt x="47584" y="131919"/>
                    <a:pt x="43779" y="126815"/>
                    <a:pt x="41722" y="124232"/>
                  </a:cubicBezTo>
                  <a:cubicBezTo>
                    <a:pt x="22095" y="99454"/>
                    <a:pt x="2438" y="52403"/>
                    <a:pt x="22575" y="30130"/>
                  </a:cubicBezTo>
                  <a:cubicBezTo>
                    <a:pt x="32195" y="19473"/>
                    <a:pt x="42449" y="14075"/>
                    <a:pt x="53043" y="14075"/>
                  </a:cubicBezTo>
                  <a:cubicBezTo>
                    <a:pt x="66453" y="14075"/>
                    <a:pt x="88198" y="22582"/>
                    <a:pt x="115697" y="63075"/>
                  </a:cubicBezTo>
                  <a:cubicBezTo>
                    <a:pt x="117027" y="65024"/>
                    <a:pt x="117460" y="65689"/>
                    <a:pt x="118125" y="66339"/>
                  </a:cubicBezTo>
                  <a:cubicBezTo>
                    <a:pt x="119811" y="68009"/>
                    <a:pt x="122224" y="68736"/>
                    <a:pt x="124544" y="68241"/>
                  </a:cubicBezTo>
                  <a:cubicBezTo>
                    <a:pt x="126864" y="67746"/>
                    <a:pt x="128782" y="66122"/>
                    <a:pt x="129648" y="63910"/>
                  </a:cubicBezTo>
                  <a:cubicBezTo>
                    <a:pt x="137195" y="44592"/>
                    <a:pt x="158229" y="24051"/>
                    <a:pt x="182341" y="24051"/>
                  </a:cubicBezTo>
                  <a:cubicBezTo>
                    <a:pt x="200158" y="24051"/>
                    <a:pt x="210722" y="36564"/>
                    <a:pt x="211310" y="58388"/>
                  </a:cubicBezTo>
                  <a:cubicBezTo>
                    <a:pt x="212160" y="90514"/>
                    <a:pt x="184816" y="127588"/>
                    <a:pt x="162854" y="157378"/>
                  </a:cubicBezTo>
                  <a:close/>
                </a:path>
              </a:pathLst>
            </a:custGeom>
            <a:solidFill>
              <a:srgbClr val="79A742"/>
            </a:solidFill>
            <a:ln w="1545" cap="flat">
              <a:noFill/>
              <a:prstDash val="solid"/>
              <a:miter/>
            </a:ln>
          </p:spPr>
          <p:txBody>
            <a:bodyPr rtlCol="0" anchor="ctr"/>
            <a:lstStyle/>
            <a:p>
              <a:endParaRPr lang="aa-ET"/>
            </a:p>
          </p:txBody>
        </p:sp>
      </p:gr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spTree>
    <p:extLst>
      <p:ext uri="{BB962C8B-B14F-4D97-AF65-F5344CB8AC3E}">
        <p14:creationId xmlns:p14="http://schemas.microsoft.com/office/powerpoint/2010/main" val="1375906184"/>
      </p:ext>
    </p:extLst>
  </p:cSld>
  <p:clrMapOvr>
    <a:masterClrMapping/>
  </p:clrMapOvr>
  <p:extLst>
    <p:ext uri="{DCECCB84-F9BA-43D5-87BE-67443E8EF086}">
      <p15:sldGuideLst xmlns:p15="http://schemas.microsoft.com/office/powerpoint/2012/main">
        <p15:guide id="1" orient="horz" pos="1620">
          <p15:clr>
            <a:srgbClr val="FBAE40"/>
          </p15:clr>
        </p15:guide>
        <p15:guide id="2" pos="54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sp>
        <p:nvSpPr>
          <p:cNvPr id="9" name="Rectangle: Rounded Corners 48">
            <a:extLst>
              <a:ext uri="{FF2B5EF4-FFF2-40B4-BE49-F238E27FC236}">
                <a16:creationId xmlns:a16="http://schemas.microsoft.com/office/drawing/2014/main" id="{D3AE9E49-167F-C4F5-4038-804C1D1183CA}"/>
              </a:ext>
            </a:extLst>
          </p:cNvPr>
          <p:cNvSpPr/>
          <p:nvPr userDrawn="1"/>
        </p:nvSpPr>
        <p:spPr>
          <a:xfrm rot="16200000">
            <a:off x="7171731" y="-974770"/>
            <a:ext cx="370525" cy="2710412"/>
          </a:xfrm>
          <a:prstGeom prst="roundRect">
            <a:avLst>
              <a:gd name="adj" fmla="val 8732"/>
            </a:avLst>
          </a:prstGeom>
          <a:gradFill>
            <a:gsLst>
              <a:gs pos="0">
                <a:schemeClr val="accent1">
                  <a:lumMod val="20000"/>
                  <a:lumOff val="80000"/>
                  <a:alpha val="28000"/>
                </a:schemeClr>
              </a:gs>
              <a:gs pos="100000">
                <a:srgbClr val="79A7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pic>
        <p:nvPicPr>
          <p:cNvPr id="10" name="Graphic 9">
            <a:extLst>
              <a:ext uri="{FF2B5EF4-FFF2-40B4-BE49-F238E27FC236}">
                <a16:creationId xmlns:a16="http://schemas.microsoft.com/office/drawing/2014/main" id="{09768F38-E44B-86FD-AA30-7BC420164D1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9668" y="104752"/>
            <a:ext cx="458426" cy="536715"/>
          </a:xfrm>
          <a:prstGeom prst="rect">
            <a:avLst/>
          </a:prstGeom>
        </p:spPr>
      </p:pic>
      <p:sp>
        <p:nvSpPr>
          <p:cNvPr id="11" name="TextBox 10">
            <a:extLst>
              <a:ext uri="{FF2B5EF4-FFF2-40B4-BE49-F238E27FC236}">
                <a16:creationId xmlns:a16="http://schemas.microsoft.com/office/drawing/2014/main" id="{6E49EC25-579D-CF97-531F-C9AED1F616EA}"/>
              </a:ext>
            </a:extLst>
          </p:cNvPr>
          <p:cNvSpPr txBox="1"/>
          <p:nvPr userDrawn="1"/>
        </p:nvSpPr>
        <p:spPr>
          <a:xfrm>
            <a:off x="5077432" y="248272"/>
            <a:ext cx="3092236" cy="287386"/>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גיבוש המלצה אישית וכיתתית </a:t>
            </a:r>
          </a:p>
        </p:txBody>
      </p:sp>
      <p:sp>
        <p:nvSpPr>
          <p:cNvPr id="6" name="Google Shape;490;p58">
            <a:extLst>
              <a:ext uri="{FF2B5EF4-FFF2-40B4-BE49-F238E27FC236}">
                <a16:creationId xmlns:a16="http://schemas.microsoft.com/office/drawing/2014/main" id="{3258EEF3-D01F-914F-B9A1-31AEE3EAA5C0}"/>
              </a:ext>
            </a:extLst>
          </p:cNvPr>
          <p:cNvSpPr txBox="1"/>
          <p:nvPr userDrawn="1"/>
        </p:nvSpPr>
        <p:spPr>
          <a:xfrm>
            <a:off x="3015376" y="697939"/>
            <a:ext cx="5786400" cy="430857"/>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600" b="1" dirty="0">
                <a:solidFill>
                  <a:srgbClr val="79A742"/>
                </a:solidFill>
                <a:latin typeface="Calibri" panose="020F0502020204030204" pitchFamily="34" charset="0"/>
                <a:cs typeface="Calibri" panose="020F0502020204030204" pitchFamily="34" charset="0"/>
              </a:rPr>
              <a:t>כלי עזר לסיכום ההמלצות הכיתתיות לשימוש באמצעי תחבורה מגוונים </a:t>
            </a:r>
            <a:endParaRPr sz="1600" b="1" dirty="0">
              <a:solidFill>
                <a:srgbClr val="79A742"/>
              </a:solidFill>
              <a:latin typeface="Calibri" panose="020F0502020204030204" pitchFamily="34" charset="0"/>
              <a:cs typeface="Calibri" panose="020F0502020204030204" pitchFamily="34" charset="0"/>
            </a:endParaRPr>
          </a:p>
        </p:txBody>
      </p:sp>
      <p:sp>
        <p:nvSpPr>
          <p:cNvPr id="7" name="Rectangle: Rounded Corners 48">
            <a:extLst>
              <a:ext uri="{FF2B5EF4-FFF2-40B4-BE49-F238E27FC236}">
                <a16:creationId xmlns:a16="http://schemas.microsoft.com/office/drawing/2014/main" id="{EFC5DA48-6D6E-1860-0D2B-4F5723BFED3B}"/>
              </a:ext>
            </a:extLst>
          </p:cNvPr>
          <p:cNvSpPr/>
          <p:nvPr userDrawn="1"/>
        </p:nvSpPr>
        <p:spPr>
          <a:xfrm rot="5400000">
            <a:off x="6463005" y="2106791"/>
            <a:ext cx="346148" cy="4331393"/>
          </a:xfrm>
          <a:prstGeom prst="roundRect">
            <a:avLst>
              <a:gd name="adj" fmla="val 8732"/>
            </a:avLst>
          </a:prstGeom>
          <a:gradFill>
            <a:gsLst>
              <a:gs pos="0">
                <a:schemeClr val="accent1">
                  <a:lumMod val="20000"/>
                  <a:lumOff val="80000"/>
                  <a:alpha val="28000"/>
                </a:schemeClr>
              </a:gs>
              <a:gs pos="99000">
                <a:srgbClr val="79A742">
                  <a:alpha val="61928"/>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8" name="Google Shape;492;p58">
            <a:extLst>
              <a:ext uri="{FF2B5EF4-FFF2-40B4-BE49-F238E27FC236}">
                <a16:creationId xmlns:a16="http://schemas.microsoft.com/office/drawing/2014/main" id="{30DA0A26-49C3-AC1A-6F4D-2E4ECAAD881C}"/>
              </a:ext>
            </a:extLst>
          </p:cNvPr>
          <p:cNvSpPr/>
          <p:nvPr userDrawn="1"/>
        </p:nvSpPr>
        <p:spPr>
          <a:xfrm>
            <a:off x="4304128" y="3985688"/>
            <a:ext cx="4497647" cy="573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b="1" dirty="0">
                <a:solidFill>
                  <a:srgbClr val="435269"/>
                </a:solidFill>
                <a:latin typeface="Calibri" panose="020F0502020204030204" pitchFamily="34" charset="0"/>
                <a:cs typeface="Calibri" panose="020F0502020204030204" pitchFamily="34" charset="0"/>
              </a:rPr>
              <a:t>הופכים את ההמלצות לפוסטר מעוצב או מאוייר ותולים בכיתה </a:t>
            </a:r>
            <a:endParaRPr b="1" dirty="0">
              <a:solidFill>
                <a:srgbClr val="435269"/>
              </a:solidFill>
              <a:latin typeface="Calibri" panose="020F0502020204030204" pitchFamily="34" charset="0"/>
              <a:cs typeface="Calibri" panose="020F0502020204030204" pitchFamily="34" charset="0"/>
            </a:endParaRPr>
          </a:p>
        </p:txBody>
      </p:sp>
      <p:pic>
        <p:nvPicPr>
          <p:cNvPr id="12" name="Graphic 11">
            <a:extLst>
              <a:ext uri="{FF2B5EF4-FFF2-40B4-BE49-F238E27FC236}">
                <a16:creationId xmlns:a16="http://schemas.microsoft.com/office/drawing/2014/main" id="{3E9A214C-6005-CBB7-4CAB-87026ACC4C5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03648" y="3591098"/>
            <a:ext cx="1800958" cy="1552402"/>
          </a:xfrm>
          <a:prstGeom prst="rect">
            <a:avLst/>
          </a:prstGeom>
        </p:spPr>
      </p:pic>
    </p:spTree>
    <p:extLst>
      <p:ext uri="{BB962C8B-B14F-4D97-AF65-F5344CB8AC3E}">
        <p14:creationId xmlns:p14="http://schemas.microsoft.com/office/powerpoint/2010/main" val="994458152"/>
      </p:ext>
    </p:extLst>
  </p:cSld>
  <p:clrMapOvr>
    <a:masterClrMapping/>
  </p:clrMapOvr>
  <p:extLst>
    <p:ext uri="{DCECCB84-F9BA-43D5-87BE-67443E8EF086}">
      <p15:sldGuideLst xmlns:p15="http://schemas.microsoft.com/office/powerpoint/2012/main">
        <p15:guide id="1" orient="horz" pos="1620">
          <p15:clr>
            <a:srgbClr val="FBAE40"/>
          </p15:clr>
        </p15:guide>
        <p15:guide id="2" pos="54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Google Shape;137;p27">
            <a:extLst>
              <a:ext uri="{FF2B5EF4-FFF2-40B4-BE49-F238E27FC236}">
                <a16:creationId xmlns:a16="http://schemas.microsoft.com/office/drawing/2014/main" id="{91292DBD-247D-F733-5589-50E4E316A57C}"/>
              </a:ext>
            </a:extLst>
          </p:cNvPr>
          <p:cNvSpPr txBox="1"/>
          <p:nvPr userDrawn="1"/>
        </p:nvSpPr>
        <p:spPr>
          <a:xfrm>
            <a:off x="3753407" y="1108468"/>
            <a:ext cx="5047200" cy="1338798"/>
          </a:xfrm>
          <a:prstGeom prst="rect">
            <a:avLst/>
          </a:prstGeom>
          <a:noFill/>
          <a:ln>
            <a:noFill/>
          </a:ln>
        </p:spPr>
        <p:txBody>
          <a:bodyPr spcFirstLastPara="1" wrap="square" lIns="91425" tIns="91425" rIns="91425" bIns="91425" anchor="t" anchorCtr="0">
            <a:spAutoFit/>
          </a:bodyPr>
          <a:lstStyle/>
          <a:p>
            <a:pPr marL="0" lvl="0" indent="0" algn="r" rtl="1">
              <a:lnSpc>
                <a:spcPts val="1800"/>
              </a:lnSpc>
              <a:spcBef>
                <a:spcPts val="0"/>
              </a:spcBef>
              <a:spcAft>
                <a:spcPts val="0"/>
              </a:spcAft>
              <a:buNone/>
            </a:pPr>
            <a:r>
              <a:rPr lang="x-none" sz="1500" dirty="0">
                <a:solidFill>
                  <a:srgbClr val="435268"/>
                </a:solidFill>
                <a:latin typeface="Calibri" panose="020F0502020204030204" pitchFamily="34" charset="0"/>
                <a:cs typeface="Calibri" panose="020F0502020204030204" pitchFamily="34" charset="0"/>
              </a:rPr>
              <a:t>מדידות זיהום אוויר נערכות בארץ מתחילת שנות התשעים ובמיוחד עם הקמת מערך הניטור הארצי,</a:t>
            </a:r>
            <a:r>
              <a:rPr lang="he-IL" sz="1500" dirty="0">
                <a:solidFill>
                  <a:srgbClr val="435268"/>
                </a:solidFill>
                <a:latin typeface="Calibri" panose="020F0502020204030204" pitchFamily="34" charset="0"/>
                <a:cs typeface="Calibri" panose="020F0502020204030204" pitchFamily="34" charset="0"/>
              </a:rPr>
              <a:t> </a:t>
            </a:r>
            <a:r>
              <a:rPr lang="x-none" sz="1500" dirty="0">
                <a:solidFill>
                  <a:srgbClr val="435268"/>
                </a:solidFill>
                <a:latin typeface="Calibri" panose="020F0502020204030204" pitchFamily="34" charset="0"/>
                <a:cs typeface="Calibri" panose="020F0502020204030204" pitchFamily="34" charset="0"/>
              </a:rPr>
              <a:t>במסגרתו הוקמו תחנות ניטור תחבורתיות שהוצבו בגובה הכביש</a:t>
            </a:r>
            <a:r>
              <a:rPr lang="he-IL" sz="1500" dirty="0">
                <a:solidFill>
                  <a:srgbClr val="435268"/>
                </a:solidFill>
                <a:latin typeface="Calibri" panose="020F0502020204030204" pitchFamily="34" charset="0"/>
                <a:cs typeface="Calibri" panose="020F0502020204030204" pitchFamily="34" charset="0"/>
              </a:rPr>
              <a:t>, </a:t>
            </a:r>
            <a:r>
              <a:rPr lang="x-none" sz="1500" dirty="0">
                <a:solidFill>
                  <a:srgbClr val="435268"/>
                </a:solidFill>
                <a:latin typeface="Calibri" panose="020F0502020204030204" pitchFamily="34" charset="0"/>
                <a:cs typeface="Calibri" panose="020F0502020204030204" pitchFamily="34" charset="0"/>
              </a:rPr>
              <a:t>בקרבת צירי תנועה ראשיים</a:t>
            </a:r>
            <a:r>
              <a:rPr lang="he-IL" sz="1500" dirty="0">
                <a:solidFill>
                  <a:srgbClr val="435268"/>
                </a:solidFill>
                <a:latin typeface="Calibri" panose="020F0502020204030204" pitchFamily="34" charset="0"/>
                <a:cs typeface="Calibri" panose="020F0502020204030204" pitchFamily="34" charset="0"/>
              </a:rPr>
              <a:t>.</a:t>
            </a:r>
            <a:br>
              <a:rPr lang="x-none" sz="1500" dirty="0">
                <a:solidFill>
                  <a:srgbClr val="435268"/>
                </a:solidFill>
                <a:latin typeface="Calibri" panose="020F0502020204030204" pitchFamily="34" charset="0"/>
                <a:cs typeface="Calibri" panose="020F0502020204030204" pitchFamily="34" charset="0"/>
              </a:rPr>
            </a:br>
            <a:r>
              <a:rPr lang="x-none" sz="1500" dirty="0">
                <a:solidFill>
                  <a:srgbClr val="435268"/>
                </a:solidFill>
                <a:latin typeface="Calibri" panose="020F0502020204030204" pitchFamily="34" charset="0"/>
                <a:cs typeface="Calibri" panose="020F0502020204030204" pitchFamily="34" charset="0"/>
              </a:rPr>
              <a:t>המדידות מתחנות הניטור התחבורתיות מוכיחות בבירור באופן חוזר ונשנה</a:t>
            </a:r>
            <a:r>
              <a:rPr lang="he-IL" sz="1500" dirty="0">
                <a:solidFill>
                  <a:srgbClr val="435268"/>
                </a:solidFill>
                <a:latin typeface="Calibri" panose="020F0502020204030204" pitchFamily="34" charset="0"/>
                <a:cs typeface="Calibri" panose="020F0502020204030204" pitchFamily="34" charset="0"/>
              </a:rPr>
              <a:t>,</a:t>
            </a:r>
            <a:r>
              <a:rPr lang="x-none" sz="1500" dirty="0">
                <a:solidFill>
                  <a:srgbClr val="435268"/>
                </a:solidFill>
                <a:latin typeface="Calibri" panose="020F0502020204030204" pitchFamily="34" charset="0"/>
                <a:cs typeface="Calibri" panose="020F0502020204030204" pitchFamily="34" charset="0"/>
              </a:rPr>
              <a:t> כי גם בישראל אנו סובלים מזיהום אוויר כרוני שמקורו בתחבורה.</a:t>
            </a:r>
            <a:endParaRPr sz="1500" dirty="0">
              <a:solidFill>
                <a:srgbClr val="435268"/>
              </a:solidFill>
              <a:latin typeface="Calibri" panose="020F0502020204030204" pitchFamily="34" charset="0"/>
              <a:cs typeface="Calibri" panose="020F0502020204030204" pitchFamily="34" charset="0"/>
            </a:endParaRPr>
          </a:p>
        </p:txBody>
      </p:sp>
      <p:sp>
        <p:nvSpPr>
          <p:cNvPr id="7" name="Google Shape;138;p27">
            <a:extLst>
              <a:ext uri="{FF2B5EF4-FFF2-40B4-BE49-F238E27FC236}">
                <a16:creationId xmlns:a16="http://schemas.microsoft.com/office/drawing/2014/main" id="{DBC8A3CE-592E-EFF5-0FB0-FCAA8E1429FA}"/>
              </a:ext>
            </a:extLst>
          </p:cNvPr>
          <p:cNvSpPr txBox="1"/>
          <p:nvPr userDrawn="1"/>
        </p:nvSpPr>
        <p:spPr>
          <a:xfrm>
            <a:off x="4086407" y="767632"/>
            <a:ext cx="4714200" cy="415468"/>
          </a:xfrm>
          <a:prstGeom prst="rect">
            <a:avLst/>
          </a:prstGeom>
          <a:noFill/>
          <a:ln>
            <a:noFill/>
          </a:ln>
        </p:spPr>
        <p:txBody>
          <a:bodyPr spcFirstLastPara="1" wrap="square" lIns="91425" tIns="91425" rIns="91425" bIns="91425" anchor="t" anchorCtr="0">
            <a:spAutoFit/>
          </a:bodyPr>
          <a:lstStyle/>
          <a:p>
            <a:pPr marL="0" lvl="0" indent="0" algn="r" rtl="1">
              <a:lnSpc>
                <a:spcPts val="1800"/>
              </a:lnSpc>
              <a:spcBef>
                <a:spcPts val="0"/>
              </a:spcBef>
              <a:spcAft>
                <a:spcPts val="0"/>
              </a:spcAft>
              <a:buNone/>
            </a:pPr>
            <a:r>
              <a:rPr lang="x-none" sz="1700" b="1" dirty="0">
                <a:solidFill>
                  <a:srgbClr val="79A742"/>
                </a:solidFill>
                <a:latin typeface="Calibri" panose="020F0502020204030204" pitchFamily="34" charset="0"/>
                <a:cs typeface="Calibri" panose="020F0502020204030204" pitchFamily="34" charset="0"/>
              </a:rPr>
              <a:t>משערים מה</a:t>
            </a:r>
            <a:r>
              <a:rPr lang="he-IL" sz="1700" b="1" dirty="0">
                <a:solidFill>
                  <a:srgbClr val="79A742"/>
                </a:solidFill>
                <a:latin typeface="Calibri" panose="020F0502020204030204" pitchFamily="34" charset="0"/>
                <a:cs typeface="Calibri" panose="020F0502020204030204" pitchFamily="34" charset="0"/>
              </a:rPr>
              <a:t>י</a:t>
            </a:r>
            <a:r>
              <a:rPr lang="x-none" sz="1700" b="1" dirty="0">
                <a:solidFill>
                  <a:srgbClr val="79A742"/>
                </a:solidFill>
                <a:latin typeface="Calibri" panose="020F0502020204030204" pitchFamily="34" charset="0"/>
                <a:cs typeface="Calibri" panose="020F0502020204030204" pitchFamily="34" charset="0"/>
              </a:rPr>
              <a:t> איכות האוויר באזור שבו אנחנו גרים </a:t>
            </a:r>
            <a:endParaRPr sz="1700" b="1" dirty="0">
              <a:solidFill>
                <a:srgbClr val="79A742"/>
              </a:solidFill>
              <a:latin typeface="Calibri" panose="020F0502020204030204" pitchFamily="34" charset="0"/>
              <a:cs typeface="Calibri" panose="020F0502020204030204" pitchFamily="34" charset="0"/>
            </a:endParaRPr>
          </a:p>
        </p:txBody>
      </p:sp>
      <p:sp>
        <p:nvSpPr>
          <p:cNvPr id="8" name="Rectangle: Rounded Corners 48">
            <a:extLst>
              <a:ext uri="{FF2B5EF4-FFF2-40B4-BE49-F238E27FC236}">
                <a16:creationId xmlns:a16="http://schemas.microsoft.com/office/drawing/2014/main" id="{D440BAD7-5964-41AA-1BB9-93CAA75739D2}"/>
              </a:ext>
            </a:extLst>
          </p:cNvPr>
          <p:cNvSpPr/>
          <p:nvPr userDrawn="1"/>
        </p:nvSpPr>
        <p:spPr>
          <a:xfrm rot="16200000">
            <a:off x="7203353" y="-872274"/>
            <a:ext cx="340591" cy="2713199"/>
          </a:xfrm>
          <a:prstGeom prst="roundRect">
            <a:avLst>
              <a:gd name="adj" fmla="val 8732"/>
            </a:avLst>
          </a:prstGeom>
          <a:gradFill>
            <a:gsLst>
              <a:gs pos="0">
                <a:schemeClr val="accent1">
                  <a:lumMod val="20000"/>
                  <a:lumOff val="80000"/>
                  <a:alpha val="28000"/>
                </a:schemeClr>
              </a:gs>
              <a:gs pos="100000">
                <a:schemeClr val="accent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9" name="TextBox 8">
            <a:extLst>
              <a:ext uri="{FF2B5EF4-FFF2-40B4-BE49-F238E27FC236}">
                <a16:creationId xmlns:a16="http://schemas.microsoft.com/office/drawing/2014/main" id="{5D954E39-FFB7-A21C-7EA8-2D3CA2AD908E}"/>
              </a:ext>
            </a:extLst>
          </p:cNvPr>
          <p:cNvSpPr txBox="1"/>
          <p:nvPr userDrawn="1"/>
        </p:nvSpPr>
        <p:spPr>
          <a:xfrm>
            <a:off x="6789906" y="323758"/>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פתיחה: מתנסים</a:t>
            </a:r>
          </a:p>
        </p:txBody>
      </p:sp>
      <p:pic>
        <p:nvPicPr>
          <p:cNvPr id="10" name="Graphic 9">
            <a:extLst>
              <a:ext uri="{FF2B5EF4-FFF2-40B4-BE49-F238E27FC236}">
                <a16:creationId xmlns:a16="http://schemas.microsoft.com/office/drawing/2014/main" id="{54682AE5-483F-3618-B0D3-2C86EFB03ED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97189" y="183323"/>
            <a:ext cx="406600" cy="463600"/>
          </a:xfrm>
          <a:prstGeom prst="rect">
            <a:avLst/>
          </a:prstGeom>
        </p:spPr>
      </p:pic>
      <p:sp>
        <p:nvSpPr>
          <p:cNvPr id="11" name="Rectangle: Rounded Corners 48">
            <a:extLst>
              <a:ext uri="{FF2B5EF4-FFF2-40B4-BE49-F238E27FC236}">
                <a16:creationId xmlns:a16="http://schemas.microsoft.com/office/drawing/2014/main" id="{16B3F060-67B6-ECA0-9139-0A6CDC9152F3}"/>
              </a:ext>
            </a:extLst>
          </p:cNvPr>
          <p:cNvSpPr/>
          <p:nvPr userDrawn="1"/>
        </p:nvSpPr>
        <p:spPr>
          <a:xfrm rot="16200000">
            <a:off x="6017245" y="594402"/>
            <a:ext cx="625737" cy="4800270"/>
          </a:xfrm>
          <a:prstGeom prst="roundRect">
            <a:avLst>
              <a:gd name="adj" fmla="val 19614"/>
            </a:avLst>
          </a:prstGeom>
          <a:gradFill>
            <a:gsLst>
              <a:gs pos="0">
                <a:schemeClr val="accent1">
                  <a:lumMod val="20000"/>
                  <a:lumOff val="80000"/>
                  <a:alpha val="28000"/>
                </a:schemeClr>
              </a:gs>
              <a:gs pos="100000">
                <a:schemeClr val="accent1">
                  <a:alpha val="8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2" name="TextBox 11">
            <a:extLst>
              <a:ext uri="{FF2B5EF4-FFF2-40B4-BE49-F238E27FC236}">
                <a16:creationId xmlns:a16="http://schemas.microsoft.com/office/drawing/2014/main" id="{910660EA-A8F5-9A83-0EBB-D76D2A94BEEB}"/>
              </a:ext>
            </a:extLst>
          </p:cNvPr>
          <p:cNvSpPr txBox="1"/>
          <p:nvPr userDrawn="1"/>
        </p:nvSpPr>
        <p:spPr>
          <a:xfrm>
            <a:off x="3559999" y="2713471"/>
            <a:ext cx="5043790" cy="553998"/>
          </a:xfrm>
          <a:prstGeom prst="rect">
            <a:avLst/>
          </a:prstGeom>
          <a:noFill/>
        </p:spPr>
        <p:txBody>
          <a:bodyPr wrap="square">
            <a:spAutoFit/>
          </a:bodyPr>
          <a:lstStyle/>
          <a:p>
            <a:pPr marL="0" lvl="0" indent="0" algn="r" rtl="1">
              <a:spcBef>
                <a:spcPts val="0"/>
              </a:spcBef>
              <a:spcAft>
                <a:spcPts val="0"/>
              </a:spcAft>
              <a:buNone/>
            </a:pPr>
            <a:r>
              <a:rPr lang="he-IL" sz="1500" b="1" dirty="0">
                <a:solidFill>
                  <a:srgbClr val="435268"/>
                </a:solidFill>
                <a:latin typeface="Calibri" panose="020F0502020204030204" pitchFamily="34" charset="0"/>
                <a:cs typeface="Calibri" panose="020F0502020204030204" pitchFamily="34" charset="0"/>
              </a:rPr>
              <a:t>שערו מהו הרחוב הכי מזוהם בשכונה שלכם? </a:t>
            </a:r>
            <a:br>
              <a:rPr lang="he-IL" sz="1500" b="1" dirty="0">
                <a:solidFill>
                  <a:srgbClr val="435268"/>
                </a:solidFill>
                <a:latin typeface="Calibri" panose="020F0502020204030204" pitchFamily="34" charset="0"/>
                <a:cs typeface="Calibri" panose="020F0502020204030204" pitchFamily="34" charset="0"/>
              </a:rPr>
            </a:br>
            <a:r>
              <a:rPr lang="he-IL" sz="1500" b="1" dirty="0">
                <a:solidFill>
                  <a:srgbClr val="435268"/>
                </a:solidFill>
                <a:latin typeface="Calibri" panose="020F0502020204030204" pitchFamily="34" charset="0"/>
                <a:cs typeface="Calibri" panose="020F0502020204030204" pitchFamily="34" charset="0"/>
              </a:rPr>
              <a:t>נמקו את בחירתכם  </a:t>
            </a:r>
          </a:p>
        </p:txBody>
      </p:sp>
      <p:pic>
        <p:nvPicPr>
          <p:cNvPr id="13" name="Picture 12" descr="A screenshot of a map&#10;&#10;Description automatically generated">
            <a:extLst>
              <a:ext uri="{FF2B5EF4-FFF2-40B4-BE49-F238E27FC236}">
                <a16:creationId xmlns:a16="http://schemas.microsoft.com/office/drawing/2014/main" id="{3DC60B5C-29F7-6158-5D21-EFACDDA52B1A}"/>
              </a:ext>
            </a:extLst>
          </p:cNvPr>
          <p:cNvPicPr>
            <a:picLocks noChangeAspect="1"/>
          </p:cNvPicPr>
          <p:nvPr userDrawn="1"/>
        </p:nvPicPr>
        <p:blipFill rotWithShape="1">
          <a:blip r:embed="rId6"/>
          <a:srcRect b="26267"/>
          <a:stretch/>
        </p:blipFill>
        <p:spPr>
          <a:xfrm>
            <a:off x="1167049" y="671584"/>
            <a:ext cx="2169410" cy="4148158"/>
          </a:xfrm>
          <a:prstGeom prst="rect">
            <a:avLst/>
          </a:prstGeom>
        </p:spPr>
      </p:pic>
    </p:spTree>
    <p:extLst>
      <p:ext uri="{BB962C8B-B14F-4D97-AF65-F5344CB8AC3E}">
        <p14:creationId xmlns:p14="http://schemas.microsoft.com/office/powerpoint/2010/main" val="4418341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16" name="Rectangle: Rounded Corners 48">
            <a:extLst>
              <a:ext uri="{FF2B5EF4-FFF2-40B4-BE49-F238E27FC236}">
                <a16:creationId xmlns:a16="http://schemas.microsoft.com/office/drawing/2014/main" id="{82E1F0B7-A222-BBBA-C693-D755D8447A2E}"/>
              </a:ext>
            </a:extLst>
          </p:cNvPr>
          <p:cNvSpPr/>
          <p:nvPr userDrawn="1"/>
        </p:nvSpPr>
        <p:spPr>
          <a:xfrm rot="16200000">
            <a:off x="7203353" y="-872274"/>
            <a:ext cx="340591" cy="2713199"/>
          </a:xfrm>
          <a:prstGeom prst="roundRect">
            <a:avLst>
              <a:gd name="adj" fmla="val 8732"/>
            </a:avLst>
          </a:prstGeom>
          <a:gradFill>
            <a:gsLst>
              <a:gs pos="0">
                <a:schemeClr val="accent1">
                  <a:lumMod val="20000"/>
                  <a:lumOff val="80000"/>
                  <a:alpha val="28000"/>
                </a:schemeClr>
              </a:gs>
              <a:gs pos="100000">
                <a:schemeClr val="accent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7" name="TextBox 16">
            <a:extLst>
              <a:ext uri="{FF2B5EF4-FFF2-40B4-BE49-F238E27FC236}">
                <a16:creationId xmlns:a16="http://schemas.microsoft.com/office/drawing/2014/main" id="{C2B6E777-A739-6E9B-5799-A91DBFEE68AB}"/>
              </a:ext>
            </a:extLst>
          </p:cNvPr>
          <p:cNvSpPr txBox="1"/>
          <p:nvPr userDrawn="1"/>
        </p:nvSpPr>
        <p:spPr>
          <a:xfrm>
            <a:off x="6789906" y="323758"/>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פתיחה: מתנסים</a:t>
            </a:r>
          </a:p>
        </p:txBody>
      </p:sp>
      <p:pic>
        <p:nvPicPr>
          <p:cNvPr id="18" name="Graphic 17">
            <a:extLst>
              <a:ext uri="{FF2B5EF4-FFF2-40B4-BE49-F238E27FC236}">
                <a16:creationId xmlns:a16="http://schemas.microsoft.com/office/drawing/2014/main" id="{AC25DB67-35C8-CC1E-8E31-1985E646D3E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97189" y="183323"/>
            <a:ext cx="406600" cy="463600"/>
          </a:xfrm>
          <a:prstGeom prst="rect">
            <a:avLst/>
          </a:prstGeom>
        </p:spPr>
      </p:pic>
      <p:sp>
        <p:nvSpPr>
          <p:cNvPr id="19" name="Google Shape;138;p27">
            <a:extLst>
              <a:ext uri="{FF2B5EF4-FFF2-40B4-BE49-F238E27FC236}">
                <a16:creationId xmlns:a16="http://schemas.microsoft.com/office/drawing/2014/main" id="{95F71CF9-75AC-33C6-D862-CFB05D551980}"/>
              </a:ext>
            </a:extLst>
          </p:cNvPr>
          <p:cNvSpPr txBox="1"/>
          <p:nvPr userDrawn="1"/>
        </p:nvSpPr>
        <p:spPr>
          <a:xfrm>
            <a:off x="4101325" y="762912"/>
            <a:ext cx="4714200" cy="415468"/>
          </a:xfrm>
          <a:prstGeom prst="rect">
            <a:avLst/>
          </a:prstGeom>
          <a:noFill/>
          <a:ln>
            <a:noFill/>
          </a:ln>
        </p:spPr>
        <p:txBody>
          <a:bodyPr spcFirstLastPara="1" wrap="square" lIns="91425" tIns="91425" rIns="91425" bIns="91425" anchor="t" anchorCtr="0">
            <a:spAutoFit/>
          </a:bodyPr>
          <a:lstStyle/>
          <a:p>
            <a:pPr marL="0" lvl="0" indent="0" algn="r" rtl="1">
              <a:lnSpc>
                <a:spcPts val="1800"/>
              </a:lnSpc>
              <a:spcBef>
                <a:spcPts val="0"/>
              </a:spcBef>
              <a:spcAft>
                <a:spcPts val="0"/>
              </a:spcAft>
              <a:buNone/>
            </a:pPr>
            <a:r>
              <a:rPr lang="he-IL" sz="1700" b="1" dirty="0">
                <a:solidFill>
                  <a:srgbClr val="79A742"/>
                </a:solidFill>
                <a:latin typeface="Calibri" panose="020F0502020204030204" pitchFamily="34" charset="0"/>
                <a:cs typeface="Calibri" panose="020F0502020204030204" pitchFamily="34" charset="0"/>
              </a:rPr>
              <a:t>בודקים את  איכות האוויר באזור שבו אנחנו גרים </a:t>
            </a:r>
            <a:endParaRPr sz="1700" b="1" dirty="0">
              <a:solidFill>
                <a:srgbClr val="79A74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437F09C-D61F-DBCB-E4D5-F2E56571B3A4}"/>
              </a:ext>
            </a:extLst>
          </p:cNvPr>
          <p:cNvSpPr txBox="1"/>
          <p:nvPr userDrawn="1"/>
        </p:nvSpPr>
        <p:spPr>
          <a:xfrm>
            <a:off x="3606363" y="1766068"/>
            <a:ext cx="5209162" cy="1292662"/>
          </a:xfrm>
          <a:prstGeom prst="rect">
            <a:avLst/>
          </a:prstGeom>
          <a:noFill/>
        </p:spPr>
        <p:txBody>
          <a:bodyPr wrap="square">
            <a:spAutoFit/>
          </a:bodyPr>
          <a:lstStyle/>
          <a:p>
            <a:pPr marL="217488" indent="-217488" algn="r" rtl="1">
              <a:buClr>
                <a:srgbClr val="79A742"/>
              </a:buClr>
              <a:buFont typeface="+mj-lt"/>
              <a:buAutoNum type="arabicPeriod"/>
            </a:pPr>
            <a:r>
              <a:rPr lang="he-IL" sz="1300" dirty="0">
                <a:solidFill>
                  <a:srgbClr val="344055"/>
                </a:solidFill>
                <a:effectLst/>
                <a:latin typeface="Calibri" panose="020F0502020204030204" pitchFamily="34" charset="0"/>
                <a:cs typeface="Calibri" panose="020F0502020204030204" pitchFamily="34" charset="0"/>
              </a:rPr>
              <a:t>מה שם התחנה שהכי קרובה למקום מגוריכם? </a:t>
            </a:r>
            <a:endParaRPr lang="en-US" sz="1300" dirty="0">
              <a:solidFill>
                <a:srgbClr val="344055"/>
              </a:solidFill>
              <a:effectLst/>
              <a:latin typeface="Calibri" panose="020F0502020204030204" pitchFamily="34" charset="0"/>
              <a:cs typeface="Calibri" panose="020F0502020204030204" pitchFamily="34" charset="0"/>
            </a:endParaRPr>
          </a:p>
          <a:p>
            <a:pPr marL="217488" indent="-217488" algn="r" rtl="1">
              <a:buClr>
                <a:srgbClr val="79A742"/>
              </a:buClr>
              <a:buFont typeface="+mj-lt"/>
              <a:buAutoNum type="arabicPeriod"/>
            </a:pPr>
            <a:r>
              <a:rPr lang="he-IL" sz="1300" dirty="0">
                <a:solidFill>
                  <a:srgbClr val="344055"/>
                </a:solidFill>
                <a:effectLst/>
                <a:latin typeface="Calibri" panose="020F0502020204030204" pitchFamily="34" charset="0"/>
                <a:cs typeface="Calibri" panose="020F0502020204030204" pitchFamily="34" charset="0"/>
              </a:rPr>
              <a:t>מה שמה של תחנה נוספת, שבה רמת איכות האוויר שונה? </a:t>
            </a:r>
            <a:endParaRPr lang="en-US" sz="1300" dirty="0">
              <a:solidFill>
                <a:srgbClr val="344055"/>
              </a:solidFill>
              <a:effectLst/>
              <a:latin typeface="Calibri" panose="020F0502020204030204" pitchFamily="34" charset="0"/>
              <a:cs typeface="Calibri" panose="020F0502020204030204" pitchFamily="34" charset="0"/>
            </a:endParaRPr>
          </a:p>
          <a:p>
            <a:pPr marL="217488" indent="-217488" algn="r" rtl="1">
              <a:buClr>
                <a:srgbClr val="79A742"/>
              </a:buClr>
              <a:buFont typeface="+mj-lt"/>
              <a:buAutoNum type="arabicPeriod"/>
            </a:pPr>
            <a:r>
              <a:rPr lang="he-IL" sz="1300" dirty="0">
                <a:solidFill>
                  <a:srgbClr val="344055"/>
                </a:solidFill>
                <a:effectLst/>
                <a:latin typeface="Calibri" panose="020F0502020204030204" pitchFamily="34" charset="0"/>
                <a:cs typeface="Calibri" panose="020F0502020204030204" pitchFamily="34" charset="0"/>
              </a:rPr>
              <a:t>לחצו על כל אחת משתי התחנות, כדי לראות את הגרף. </a:t>
            </a:r>
            <a:endParaRPr lang="en-US" sz="1300" dirty="0">
              <a:solidFill>
                <a:srgbClr val="344055"/>
              </a:solidFill>
              <a:latin typeface="Calibri" panose="020F0502020204030204" pitchFamily="34" charset="0"/>
              <a:cs typeface="Calibri" panose="020F0502020204030204" pitchFamily="34" charset="0"/>
            </a:endParaRPr>
          </a:p>
          <a:p>
            <a:pPr marL="217488" indent="-217488" algn="r" rtl="1">
              <a:buClr>
                <a:srgbClr val="79A742"/>
              </a:buClr>
              <a:buFont typeface="+mj-lt"/>
              <a:buAutoNum type="arabicPeriod"/>
            </a:pPr>
            <a:r>
              <a:rPr lang="he-IL" sz="1300" dirty="0">
                <a:solidFill>
                  <a:srgbClr val="344055"/>
                </a:solidFill>
                <a:effectLst/>
                <a:latin typeface="Calibri" panose="020F0502020204030204" pitchFamily="34" charset="0"/>
                <a:cs typeface="Calibri" panose="020F0502020204030204" pitchFamily="34" charset="0"/>
              </a:rPr>
              <a:t>כתבו בטבלה, היכן נמצא הקו השחור (צבע ומספר) באותו תאריך </a:t>
            </a:r>
            <a:br>
              <a:rPr lang="en-US" sz="1300" dirty="0">
                <a:solidFill>
                  <a:srgbClr val="344055"/>
                </a:solidFill>
                <a:effectLst/>
                <a:latin typeface="Calibri" panose="020F0502020204030204" pitchFamily="34" charset="0"/>
                <a:cs typeface="Calibri" panose="020F0502020204030204" pitchFamily="34" charset="0"/>
              </a:rPr>
            </a:br>
            <a:r>
              <a:rPr lang="he-IL" sz="1300" dirty="0">
                <a:solidFill>
                  <a:srgbClr val="344055"/>
                </a:solidFill>
                <a:effectLst/>
                <a:latin typeface="Calibri" panose="020F0502020204030204" pitchFamily="34" charset="0"/>
                <a:cs typeface="Calibri" panose="020F0502020204030204" pitchFamily="34" charset="0"/>
              </a:rPr>
              <a:t>ובאותה השעה בשתי התחנות.</a:t>
            </a:r>
            <a:endParaRPr lang="en-US" sz="1300" dirty="0">
              <a:solidFill>
                <a:srgbClr val="344055"/>
              </a:solidFill>
              <a:latin typeface="Calibri" panose="020F0502020204030204" pitchFamily="34" charset="0"/>
              <a:cs typeface="Calibri" panose="020F0502020204030204" pitchFamily="34" charset="0"/>
            </a:endParaRPr>
          </a:p>
          <a:p>
            <a:pPr marL="217488" indent="-217488" algn="r" rtl="1">
              <a:buClr>
                <a:srgbClr val="79A742"/>
              </a:buClr>
              <a:buFont typeface="+mj-lt"/>
              <a:buAutoNum type="arabicPeriod"/>
            </a:pPr>
            <a:r>
              <a:rPr lang="he-IL" sz="1300" dirty="0">
                <a:solidFill>
                  <a:srgbClr val="344055"/>
                </a:solidFill>
                <a:effectLst/>
                <a:latin typeface="Calibri" panose="020F0502020204030204" pitchFamily="34" charset="0"/>
                <a:cs typeface="Calibri" panose="020F0502020204030204" pitchFamily="34" charset="0"/>
              </a:rPr>
              <a:t>כעת, היזכרו בהשערה שלכם. האם התוצאות תואמות את ההשערה? </a:t>
            </a:r>
          </a:p>
        </p:txBody>
      </p:sp>
      <p:sp>
        <p:nvSpPr>
          <p:cNvPr id="21" name="Google Shape;138;p27">
            <a:extLst>
              <a:ext uri="{FF2B5EF4-FFF2-40B4-BE49-F238E27FC236}">
                <a16:creationId xmlns:a16="http://schemas.microsoft.com/office/drawing/2014/main" id="{54B9B31A-A363-97EA-A41E-FBC24C01205D}"/>
              </a:ext>
            </a:extLst>
          </p:cNvPr>
          <p:cNvSpPr txBox="1"/>
          <p:nvPr userDrawn="1"/>
        </p:nvSpPr>
        <p:spPr>
          <a:xfrm>
            <a:off x="2357656" y="762912"/>
            <a:ext cx="2100399" cy="415468"/>
          </a:xfrm>
          <a:prstGeom prst="rect">
            <a:avLst/>
          </a:prstGeom>
          <a:noFill/>
          <a:ln>
            <a:noFill/>
          </a:ln>
        </p:spPr>
        <p:txBody>
          <a:bodyPr spcFirstLastPara="1" wrap="square" lIns="91425" tIns="91425" rIns="91425" bIns="91425" anchor="t" anchorCtr="0">
            <a:spAutoFit/>
          </a:bodyPr>
          <a:lstStyle/>
          <a:p>
            <a:pPr marL="0" lvl="0" indent="0" algn="r" rtl="1">
              <a:lnSpc>
                <a:spcPts val="1800"/>
              </a:lnSpc>
              <a:spcBef>
                <a:spcPts val="0"/>
              </a:spcBef>
              <a:spcAft>
                <a:spcPts val="0"/>
              </a:spcAft>
              <a:buNone/>
            </a:pPr>
            <a:r>
              <a:rPr lang="he-IL" sz="1700" b="1" dirty="0" err="1">
                <a:solidFill>
                  <a:srgbClr val="79A742"/>
                </a:solidFill>
                <a:latin typeface="Calibri" panose="020F0502020204030204" pitchFamily="34" charset="0"/>
                <a:cs typeface="Calibri" panose="020F0502020204030204" pitchFamily="34" charset="0"/>
              </a:rPr>
              <a:t>מיקרא</a:t>
            </a:r>
            <a:r>
              <a:rPr lang="he-IL" sz="1700" b="1" dirty="0">
                <a:solidFill>
                  <a:srgbClr val="79A742"/>
                </a:solidFill>
                <a:latin typeface="Calibri" panose="020F0502020204030204" pitchFamily="34" charset="0"/>
                <a:cs typeface="Calibri" panose="020F0502020204030204" pitchFamily="34" charset="0"/>
              </a:rPr>
              <a:t> איכות האוויר</a:t>
            </a:r>
            <a:endParaRPr sz="1700" b="1" dirty="0">
              <a:solidFill>
                <a:srgbClr val="79A742"/>
              </a:solidFill>
              <a:latin typeface="Calibri" panose="020F0502020204030204" pitchFamily="34" charset="0"/>
              <a:cs typeface="Calibri" panose="020F0502020204030204" pitchFamily="34" charset="0"/>
            </a:endParaRPr>
          </a:p>
        </p:txBody>
      </p:sp>
      <p:pic>
        <p:nvPicPr>
          <p:cNvPr id="22" name="Graphic 21">
            <a:extLst>
              <a:ext uri="{FF2B5EF4-FFF2-40B4-BE49-F238E27FC236}">
                <a16:creationId xmlns:a16="http://schemas.microsoft.com/office/drawing/2014/main" id="{4C0C9863-0D85-A122-0EA0-8A04100B0EC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00482" y="2079896"/>
            <a:ext cx="1105978" cy="1109392"/>
          </a:xfrm>
          <a:prstGeom prst="rect">
            <a:avLst/>
          </a:prstGeom>
        </p:spPr>
      </p:pic>
      <p:graphicFrame>
        <p:nvGraphicFramePr>
          <p:cNvPr id="23" name="Google Shape;147;p28">
            <a:extLst>
              <a:ext uri="{FF2B5EF4-FFF2-40B4-BE49-F238E27FC236}">
                <a16:creationId xmlns:a16="http://schemas.microsoft.com/office/drawing/2014/main" id="{0C3F8631-7180-2DA2-20C9-0D8D58A82E0A}"/>
              </a:ext>
            </a:extLst>
          </p:cNvPr>
          <p:cNvGraphicFramePr/>
          <p:nvPr userDrawn="1">
            <p:extLst>
              <p:ext uri="{D42A27DB-BD31-4B8C-83A1-F6EECF244321}">
                <p14:modId xmlns:p14="http://schemas.microsoft.com/office/powerpoint/2010/main" val="2676646071"/>
              </p:ext>
            </p:extLst>
          </p:nvPr>
        </p:nvGraphicFramePr>
        <p:xfrm>
          <a:off x="683181" y="1152093"/>
          <a:ext cx="3662317" cy="678270"/>
        </p:xfrm>
        <a:graphic>
          <a:graphicData uri="http://schemas.openxmlformats.org/drawingml/2006/table">
            <a:tbl>
              <a:tblPr>
                <a:noFill/>
                <a:tableStyleId>{2BF3B3BC-AAFA-4A2B-B135-B2DA6AE34269}</a:tableStyleId>
              </a:tblPr>
              <a:tblGrid>
                <a:gridCol w="695056">
                  <a:extLst>
                    <a:ext uri="{9D8B030D-6E8A-4147-A177-3AD203B41FA5}">
                      <a16:colId xmlns:a16="http://schemas.microsoft.com/office/drawing/2014/main" val="20001"/>
                    </a:ext>
                  </a:extLst>
                </a:gridCol>
                <a:gridCol w="662259">
                  <a:extLst>
                    <a:ext uri="{9D8B030D-6E8A-4147-A177-3AD203B41FA5}">
                      <a16:colId xmlns:a16="http://schemas.microsoft.com/office/drawing/2014/main" val="20002"/>
                    </a:ext>
                  </a:extLst>
                </a:gridCol>
                <a:gridCol w="748266">
                  <a:extLst>
                    <a:ext uri="{9D8B030D-6E8A-4147-A177-3AD203B41FA5}">
                      <a16:colId xmlns:a16="http://schemas.microsoft.com/office/drawing/2014/main" val="20003"/>
                    </a:ext>
                  </a:extLst>
                </a:gridCol>
                <a:gridCol w="932498">
                  <a:extLst>
                    <a:ext uri="{9D8B030D-6E8A-4147-A177-3AD203B41FA5}">
                      <a16:colId xmlns:a16="http://schemas.microsoft.com/office/drawing/2014/main" val="20004"/>
                    </a:ext>
                  </a:extLst>
                </a:gridCol>
                <a:gridCol w="624238">
                  <a:extLst>
                    <a:ext uri="{9D8B030D-6E8A-4147-A177-3AD203B41FA5}">
                      <a16:colId xmlns:a16="http://schemas.microsoft.com/office/drawing/2014/main" val="20005"/>
                    </a:ext>
                  </a:extLst>
                </a:gridCol>
              </a:tblGrid>
              <a:tr h="279917">
                <a:tc>
                  <a:txBody>
                    <a:bodyPr/>
                    <a:lstStyle/>
                    <a:p>
                      <a:pPr marR="0" algn="ctr">
                        <a:lnSpc>
                          <a:spcPct val="100000"/>
                        </a:lnSpc>
                        <a:spcBef>
                          <a:spcPts val="0"/>
                        </a:spcBef>
                        <a:spcAft>
                          <a:spcPts val="0"/>
                        </a:spcAft>
                        <a:buClr>
                          <a:srgbClr val="000000"/>
                        </a:buClr>
                        <a:buFont typeface="Arial"/>
                      </a:pPr>
                      <a:r>
                        <a:rPr lang="he-IL" sz="900" dirty="0">
                          <a:solidFill>
                            <a:schemeClr val="bg1"/>
                          </a:solidFill>
                          <a:effectLst/>
                          <a:latin typeface="Calibri" panose="020F0502020204030204" pitchFamily="34" charset="0"/>
                          <a:cs typeface="Calibri" panose="020F0502020204030204" pitchFamily="34" charset="0"/>
                        </a:rPr>
                        <a:t>99 &lt;_&gt; 50</a:t>
                      </a:r>
                      <a:endParaRPr lang="aa-ET" sz="900" dirty="0">
                        <a:solidFill>
                          <a:schemeClr val="bg1"/>
                        </a:solidFill>
                      </a:endParaRPr>
                    </a:p>
                  </a:txBody>
                  <a:tcPr marL="91425" marR="91425" marT="91425" marB="91425">
                    <a:lnL w="12700" cap="flat" cmpd="sng" algn="ctr">
                      <a:no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7A4C"/>
                    </a:solidFill>
                  </a:tcPr>
                </a:tc>
                <a:tc>
                  <a:txBody>
                    <a:bodyPr/>
                    <a:lstStyle/>
                    <a:p>
                      <a:pPr marR="0" algn="ctr">
                        <a:lnSpc>
                          <a:spcPct val="100000"/>
                        </a:lnSpc>
                        <a:spcBef>
                          <a:spcPts val="0"/>
                        </a:spcBef>
                        <a:spcAft>
                          <a:spcPts val="0"/>
                        </a:spcAft>
                        <a:buClr>
                          <a:srgbClr val="000000"/>
                        </a:buClr>
                        <a:buFont typeface="Arial"/>
                      </a:pPr>
                      <a:r>
                        <a:rPr lang="he-IL" sz="900" dirty="0">
                          <a:solidFill>
                            <a:schemeClr val="bg1"/>
                          </a:solidFill>
                          <a:effectLst/>
                          <a:latin typeface="Calibri" panose="020F0502020204030204" pitchFamily="34" charset="0"/>
                          <a:cs typeface="Calibri" panose="020F0502020204030204" pitchFamily="34" charset="0"/>
                        </a:rPr>
                        <a:t>49 &lt;_&gt; 1-</a:t>
                      </a:r>
                      <a:endParaRPr lang="aa-ET" sz="900" dirty="0">
                        <a:solidFill>
                          <a:schemeClr val="bg1"/>
                        </a:solidFill>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7A4C"/>
                    </a:solidFill>
                  </a:tcPr>
                </a:tc>
                <a:tc>
                  <a:txBody>
                    <a:bodyPr/>
                    <a:lstStyle/>
                    <a:p>
                      <a:pPr marR="0" algn="ctr">
                        <a:lnSpc>
                          <a:spcPct val="100000"/>
                        </a:lnSpc>
                        <a:spcBef>
                          <a:spcPts val="0"/>
                        </a:spcBef>
                        <a:spcAft>
                          <a:spcPts val="0"/>
                        </a:spcAft>
                        <a:buClr>
                          <a:srgbClr val="000000"/>
                        </a:buClr>
                        <a:buFont typeface="Arial"/>
                      </a:pPr>
                      <a:r>
                        <a:rPr lang="he-IL" sz="900" dirty="0">
                          <a:solidFill>
                            <a:schemeClr val="bg1"/>
                          </a:solidFill>
                          <a:effectLst/>
                          <a:latin typeface="Calibri" panose="020F0502020204030204" pitchFamily="34" charset="0"/>
                          <a:cs typeface="Calibri" panose="020F0502020204030204" pitchFamily="34" charset="0"/>
                        </a:rPr>
                        <a:t>2- &lt;_&gt; 201-</a:t>
                      </a:r>
                      <a:endParaRPr lang="aa-ET" sz="900" dirty="0">
                        <a:solidFill>
                          <a:schemeClr val="bg1"/>
                        </a:solidFill>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7A4C"/>
                    </a:solidFill>
                  </a:tcPr>
                </a:tc>
                <a:tc>
                  <a:txBody>
                    <a:bodyPr/>
                    <a:lstStyle/>
                    <a:p>
                      <a:pPr marR="0" algn="ctr">
                        <a:lnSpc>
                          <a:spcPct val="100000"/>
                        </a:lnSpc>
                        <a:spcBef>
                          <a:spcPts val="0"/>
                        </a:spcBef>
                        <a:spcAft>
                          <a:spcPts val="0"/>
                        </a:spcAft>
                        <a:buClr>
                          <a:srgbClr val="000000"/>
                        </a:buClr>
                        <a:buFont typeface="Arial"/>
                      </a:pPr>
                      <a:r>
                        <a:rPr lang="he-IL" sz="900" dirty="0">
                          <a:solidFill>
                            <a:schemeClr val="bg1"/>
                          </a:solidFill>
                          <a:effectLst/>
                          <a:latin typeface="Calibri" panose="020F0502020204030204" pitchFamily="34" charset="0"/>
                          <a:cs typeface="Calibri" panose="020F0502020204030204" pitchFamily="34" charset="0"/>
                        </a:rPr>
                        <a:t>202- &lt;_&gt; 402-</a:t>
                      </a:r>
                      <a:endParaRPr lang="aa-ET" sz="900" dirty="0">
                        <a:solidFill>
                          <a:schemeClr val="bg1"/>
                        </a:solidFill>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7A4C"/>
                    </a:solidFill>
                  </a:tcPr>
                </a:tc>
                <a:tc>
                  <a:txBody>
                    <a:bodyPr/>
                    <a:lstStyle/>
                    <a:p>
                      <a:pPr marL="0" marR="0" lvl="0" indent="0" algn="ctr" rtl="1">
                        <a:lnSpc>
                          <a:spcPct val="100000"/>
                        </a:lnSpc>
                        <a:spcBef>
                          <a:spcPts val="0"/>
                        </a:spcBef>
                        <a:spcAft>
                          <a:spcPts val="0"/>
                        </a:spcAft>
                        <a:buClr>
                          <a:srgbClr val="000000"/>
                        </a:buClr>
                        <a:buFont typeface="Arial"/>
                        <a:buNone/>
                      </a:pPr>
                      <a:endParaRPr sz="9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bg1"/>
                      </a:solid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7A4C"/>
                    </a:solidFill>
                  </a:tcPr>
                </a:tc>
                <a:extLst>
                  <a:ext uri="{0D108BD9-81ED-4DB2-BD59-A6C34878D82A}">
                    <a16:rowId xmlns:a16="http://schemas.microsoft.com/office/drawing/2014/main" val="10000"/>
                  </a:ext>
                </a:extLst>
              </a:tr>
              <a:tr h="358260">
                <a:tc>
                  <a:txBody>
                    <a:bodyPr/>
                    <a:lstStyle/>
                    <a:p>
                      <a:pPr marL="0" marR="0" lvl="0" indent="0" algn="ctr" rtl="1">
                        <a:lnSpc>
                          <a:spcPct val="100000"/>
                        </a:lnSpc>
                        <a:spcBef>
                          <a:spcPts val="0"/>
                        </a:spcBef>
                        <a:spcAft>
                          <a:spcPts val="0"/>
                        </a:spcAft>
                        <a:buClr>
                          <a:srgbClr val="000000"/>
                        </a:buClr>
                        <a:buFont typeface="Arial"/>
                        <a:buNone/>
                      </a:pPr>
                      <a:r>
                        <a:rPr lang="he-IL" sz="900" dirty="0">
                          <a:solidFill>
                            <a:schemeClr val="tx1"/>
                          </a:solidFill>
                          <a:latin typeface="Calibri" panose="020F0502020204030204" pitchFamily="34" charset="0"/>
                          <a:cs typeface="Calibri" panose="020F0502020204030204" pitchFamily="34" charset="0"/>
                        </a:rPr>
                        <a:t>טובה</a:t>
                      </a:r>
                      <a:endParaRPr sz="900" dirty="0">
                        <a:solidFill>
                          <a:schemeClr val="tx1"/>
                        </a:solidFill>
                        <a:latin typeface="Calibri" panose="020F0502020204030204" pitchFamily="34" charset="0"/>
                        <a:cs typeface="Calibri" panose="020F0502020204030204" pitchFamily="34" charset="0"/>
                      </a:endParaRPr>
                    </a:p>
                  </a:txBody>
                  <a:tcPr marL="91425" marR="91425" marT="91425" marB="91425">
                    <a:lnL w="12700" cap="flat" cmpd="sng" algn="ctr">
                      <a:no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2AE401"/>
                    </a:solidFill>
                  </a:tcPr>
                </a:tc>
                <a:tc>
                  <a:txBody>
                    <a:bodyPr/>
                    <a:lstStyle/>
                    <a:p>
                      <a:pPr marL="0" marR="0" lvl="0" indent="0" algn="ctr" rtl="1">
                        <a:lnSpc>
                          <a:spcPct val="100000"/>
                        </a:lnSpc>
                        <a:spcBef>
                          <a:spcPts val="0"/>
                        </a:spcBef>
                        <a:spcAft>
                          <a:spcPts val="0"/>
                        </a:spcAft>
                        <a:buClr>
                          <a:srgbClr val="000000"/>
                        </a:buClr>
                        <a:buFont typeface="Arial"/>
                        <a:buNone/>
                      </a:pPr>
                      <a:r>
                        <a:rPr lang="he-IL" sz="900" dirty="0">
                          <a:solidFill>
                            <a:schemeClr val="tx1"/>
                          </a:solidFill>
                          <a:latin typeface="Calibri" panose="020F0502020204030204" pitchFamily="34" charset="0"/>
                          <a:cs typeface="Calibri" panose="020F0502020204030204" pitchFamily="34" charset="0"/>
                        </a:rPr>
                        <a:t>בינונית</a:t>
                      </a:r>
                      <a:endParaRPr sz="900" dirty="0">
                        <a:solidFill>
                          <a:schemeClr val="tx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ctr" rtl="1">
                        <a:lnSpc>
                          <a:spcPct val="100000"/>
                        </a:lnSpc>
                        <a:spcBef>
                          <a:spcPts val="0"/>
                        </a:spcBef>
                        <a:spcAft>
                          <a:spcPts val="0"/>
                        </a:spcAft>
                        <a:buClr>
                          <a:srgbClr val="000000"/>
                        </a:buClr>
                        <a:buFont typeface="Arial"/>
                        <a:buNone/>
                      </a:pPr>
                      <a:r>
                        <a:rPr lang="he-IL" sz="900" dirty="0">
                          <a:solidFill>
                            <a:schemeClr val="bg1"/>
                          </a:solidFill>
                          <a:latin typeface="Calibri" panose="020F0502020204030204" pitchFamily="34" charset="0"/>
                          <a:cs typeface="Calibri" panose="020F0502020204030204" pitchFamily="34" charset="0"/>
                        </a:rPr>
                        <a:t>נמוכה</a:t>
                      </a:r>
                      <a:endParaRPr sz="9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B1B00"/>
                    </a:solidFill>
                  </a:tcPr>
                </a:tc>
                <a:tc>
                  <a:txBody>
                    <a:bodyPr/>
                    <a:lstStyle/>
                    <a:p>
                      <a:pPr marL="0" marR="0" lvl="0" indent="0" algn="ctr" rtl="1">
                        <a:lnSpc>
                          <a:spcPct val="100000"/>
                        </a:lnSpc>
                        <a:spcBef>
                          <a:spcPts val="0"/>
                        </a:spcBef>
                        <a:spcAft>
                          <a:spcPts val="0"/>
                        </a:spcAft>
                        <a:buClr>
                          <a:srgbClr val="000000"/>
                        </a:buClr>
                        <a:buFont typeface="Arial"/>
                        <a:buNone/>
                      </a:pPr>
                      <a:r>
                        <a:rPr lang="he-IL" sz="900" dirty="0">
                          <a:solidFill>
                            <a:schemeClr val="bg1"/>
                          </a:solidFill>
                          <a:latin typeface="Calibri" panose="020F0502020204030204" pitchFamily="34" charset="0"/>
                          <a:cs typeface="Calibri" panose="020F0502020204030204" pitchFamily="34" charset="0"/>
                        </a:rPr>
                        <a:t>נמוכה מאוד</a:t>
                      </a:r>
                      <a:endParaRPr sz="9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E0722"/>
                    </a:solidFill>
                  </a:tcPr>
                </a:tc>
                <a:tc>
                  <a:txBody>
                    <a:bodyPr/>
                    <a:lstStyle/>
                    <a:p>
                      <a:pPr marL="0" lvl="0" indent="0" algn="ctr" rtl="1">
                        <a:spcBef>
                          <a:spcPts val="0"/>
                        </a:spcBef>
                        <a:spcAft>
                          <a:spcPts val="0"/>
                        </a:spcAft>
                        <a:buNone/>
                      </a:pPr>
                      <a:r>
                        <a:rPr lang="he-IL" sz="900" dirty="0">
                          <a:solidFill>
                            <a:schemeClr val="bg1"/>
                          </a:solidFill>
                          <a:latin typeface="Calibri" panose="020F0502020204030204" pitchFamily="34" charset="0"/>
                          <a:cs typeface="Calibri" panose="020F0502020204030204" pitchFamily="34" charset="0"/>
                        </a:rPr>
                        <a:t>אין נתונים</a:t>
                      </a:r>
                      <a:endParaRPr sz="9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bg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27A229A7-CE46-016A-79C3-DFB9F7F926FE}"/>
              </a:ext>
            </a:extLst>
          </p:cNvPr>
          <p:cNvSpPr txBox="1"/>
          <p:nvPr userDrawn="1"/>
        </p:nvSpPr>
        <p:spPr>
          <a:xfrm>
            <a:off x="3606363" y="1073571"/>
            <a:ext cx="5209162" cy="692497"/>
          </a:xfrm>
          <a:prstGeom prst="rect">
            <a:avLst/>
          </a:prstGeom>
          <a:noFill/>
        </p:spPr>
        <p:txBody>
          <a:bodyPr wrap="square">
            <a:spAutoFit/>
          </a:bodyPr>
          <a:lstStyle/>
          <a:p>
            <a:pPr marL="0" indent="0" algn="r" rtl="1">
              <a:buClr>
                <a:srgbClr val="79A742"/>
              </a:buClr>
              <a:buFont typeface="+mj-lt"/>
              <a:buNone/>
            </a:pPr>
            <a:r>
              <a:rPr lang="x-none" sz="1300" b="1">
                <a:solidFill>
                  <a:srgbClr val="435268"/>
                </a:solidFill>
                <a:latin typeface="Calibri"/>
                <a:ea typeface="Calibri"/>
                <a:cs typeface="Calibri"/>
                <a:sym typeface="Calibri"/>
              </a:rPr>
              <a:t>המשרד להגנת הסביבה</a:t>
            </a:r>
            <a:r>
              <a:rPr lang="x-none" sz="1300">
                <a:solidFill>
                  <a:srgbClr val="435268"/>
                </a:solidFill>
                <a:latin typeface="Calibri"/>
                <a:ea typeface="Calibri"/>
                <a:cs typeface="Calibri"/>
                <a:sym typeface="Calibri"/>
              </a:rPr>
              <a:t> מודד את איכות האוויר בכל הארץ – </a:t>
            </a:r>
            <a:br>
              <a:rPr lang="x-none" sz="1300">
                <a:solidFill>
                  <a:srgbClr val="435268"/>
                </a:solidFill>
                <a:latin typeface="Calibri"/>
                <a:ea typeface="Calibri"/>
                <a:cs typeface="Calibri"/>
                <a:sym typeface="Calibri"/>
              </a:rPr>
            </a:br>
            <a:r>
              <a:rPr lang="x-none" sz="1300">
                <a:solidFill>
                  <a:srgbClr val="435268"/>
                </a:solidFill>
                <a:latin typeface="Calibri"/>
                <a:ea typeface="Calibri"/>
                <a:cs typeface="Calibri"/>
                <a:sym typeface="Calibri"/>
              </a:rPr>
              <a:t>אפשר לראות בכל רגע מה איכות האוויר </a:t>
            </a:r>
            <a:r>
              <a:rPr lang="he-IL" sz="1300" b="1" dirty="0">
                <a:solidFill>
                  <a:srgbClr val="435269"/>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באתר</a:t>
            </a:r>
            <a:r>
              <a:rPr lang="he-IL" sz="1300" dirty="0">
                <a:solidFill>
                  <a:srgbClr val="435269"/>
                </a:solidFill>
                <a:latin typeface="Calibri"/>
                <a:ea typeface="Calibri"/>
                <a:cs typeface="Calibri"/>
                <a:sym typeface="Calibri"/>
              </a:rPr>
              <a:t>.</a:t>
            </a:r>
            <a:r>
              <a:rPr lang="he-IL" sz="1300" b="1" dirty="0">
                <a:solidFill>
                  <a:srgbClr val="435269"/>
                </a:solidFill>
                <a:latin typeface="Calibri"/>
                <a:ea typeface="Calibri"/>
                <a:cs typeface="Calibri"/>
                <a:sym typeface="Calibri"/>
              </a:rPr>
              <a:t> </a:t>
            </a:r>
            <a:r>
              <a:rPr lang="x-none" sz="1300">
                <a:solidFill>
                  <a:srgbClr val="435268"/>
                </a:solidFill>
                <a:latin typeface="Calibri"/>
                <a:ea typeface="Calibri"/>
                <a:cs typeface="Calibri"/>
                <a:sym typeface="Calibri"/>
              </a:rPr>
              <a:t>כנסו לאתר</a:t>
            </a:r>
            <a:r>
              <a:rPr lang="he-IL" sz="1300" dirty="0">
                <a:solidFill>
                  <a:srgbClr val="435268"/>
                </a:solidFill>
                <a:latin typeface="Calibri"/>
                <a:ea typeface="Calibri"/>
                <a:cs typeface="Calibri"/>
                <a:sym typeface="Calibri"/>
              </a:rPr>
              <a:t>, </a:t>
            </a:r>
            <a:r>
              <a:rPr lang="x-none" sz="1300">
                <a:solidFill>
                  <a:srgbClr val="435268"/>
                </a:solidFill>
                <a:latin typeface="Calibri"/>
                <a:ea typeface="Calibri"/>
                <a:cs typeface="Calibri"/>
                <a:sym typeface="Calibri"/>
              </a:rPr>
              <a:t>לחצו </a:t>
            </a:r>
            <a:br>
              <a:rPr lang="en-US" sz="1300" dirty="0">
                <a:solidFill>
                  <a:srgbClr val="435268"/>
                </a:solidFill>
                <a:latin typeface="Calibri"/>
                <a:ea typeface="Calibri"/>
                <a:cs typeface="Calibri"/>
                <a:sym typeface="Calibri"/>
              </a:rPr>
            </a:br>
            <a:r>
              <a:rPr lang="x-none" sz="1300">
                <a:solidFill>
                  <a:srgbClr val="435268"/>
                </a:solidFill>
                <a:latin typeface="Calibri"/>
                <a:ea typeface="Calibri"/>
                <a:cs typeface="Calibri"/>
                <a:sym typeface="Calibri"/>
              </a:rPr>
              <a:t>על העיגולים </a:t>
            </a:r>
            <a:r>
              <a:rPr lang="he-IL" sz="1300" dirty="0">
                <a:solidFill>
                  <a:srgbClr val="435268"/>
                </a:solidFill>
                <a:latin typeface="Calibri"/>
                <a:ea typeface="Calibri"/>
                <a:cs typeface="Calibri"/>
                <a:sym typeface="Calibri"/>
              </a:rPr>
              <a:t>(</a:t>
            </a:r>
            <a:r>
              <a:rPr lang="x-none" sz="1300">
                <a:solidFill>
                  <a:srgbClr val="435268"/>
                </a:solidFill>
                <a:latin typeface="Calibri"/>
                <a:ea typeface="Calibri"/>
                <a:cs typeface="Calibri"/>
                <a:sym typeface="Calibri"/>
              </a:rPr>
              <a:t>עם המספרים</a:t>
            </a:r>
            <a:r>
              <a:rPr lang="he-IL" sz="1300" dirty="0">
                <a:solidFill>
                  <a:srgbClr val="435268"/>
                </a:solidFill>
                <a:latin typeface="Calibri"/>
                <a:ea typeface="Calibri"/>
                <a:cs typeface="Calibri"/>
                <a:sym typeface="Calibri"/>
              </a:rPr>
              <a:t>), </a:t>
            </a:r>
            <a:r>
              <a:rPr lang="x-none" sz="1300">
                <a:solidFill>
                  <a:srgbClr val="435268"/>
                </a:solidFill>
                <a:latin typeface="Calibri"/>
                <a:ea typeface="Calibri"/>
                <a:cs typeface="Calibri"/>
                <a:sym typeface="Calibri"/>
              </a:rPr>
              <a:t>באזור ירושלים ומצאו:</a:t>
            </a:r>
            <a:endParaRPr lang="he-IL" sz="1300" dirty="0">
              <a:solidFill>
                <a:srgbClr val="344055"/>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14928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Google Shape;156;p29">
            <a:extLst>
              <a:ext uri="{FF2B5EF4-FFF2-40B4-BE49-F238E27FC236}">
                <a16:creationId xmlns:a16="http://schemas.microsoft.com/office/drawing/2014/main" id="{85100E6F-0B8D-07D6-24FF-E1AFFA120A11}"/>
              </a:ext>
            </a:extLst>
          </p:cNvPr>
          <p:cNvSpPr txBox="1"/>
          <p:nvPr userDrawn="1"/>
        </p:nvSpPr>
        <p:spPr>
          <a:xfrm>
            <a:off x="3039523" y="4012316"/>
            <a:ext cx="1989300" cy="338700"/>
          </a:xfrm>
          <a:prstGeom prst="rect">
            <a:avLst/>
          </a:prstGeom>
          <a:noFill/>
          <a:ln>
            <a:noFill/>
          </a:ln>
        </p:spPr>
        <p:txBody>
          <a:bodyPr spcFirstLastPara="1" wrap="square" lIns="91425" tIns="91425" rIns="91425" bIns="91425" anchor="t" anchorCtr="0">
            <a:spAutoFit/>
          </a:bodyPr>
          <a:lstStyle/>
          <a:p>
            <a:pPr marL="0" lvl="0" indent="0" algn="r" rtl="1">
              <a:buFont typeface="Arial"/>
              <a:buNone/>
            </a:pPr>
            <a:r>
              <a:rPr lang="x-none" sz="1000" dirty="0">
                <a:solidFill>
                  <a:srgbClr val="435269"/>
                </a:solidFill>
                <a:latin typeface="Calibri" panose="020F0502020204030204" pitchFamily="34" charset="0"/>
                <a:cs typeface="Calibri" panose="020F0502020204030204" pitchFamily="34" charset="0"/>
              </a:rPr>
              <a:t>כמה עולה לנו העומס בכבישים? </a:t>
            </a:r>
            <a:endParaRPr sz="1000" dirty="0">
              <a:solidFill>
                <a:srgbClr val="435269"/>
              </a:solidFill>
              <a:latin typeface="Calibri" panose="020F0502020204030204" pitchFamily="34" charset="0"/>
              <a:cs typeface="Calibri" panose="020F0502020204030204" pitchFamily="34" charset="0"/>
            </a:endParaRPr>
          </a:p>
        </p:txBody>
      </p:sp>
      <p:sp>
        <p:nvSpPr>
          <p:cNvPr id="7" name="Google Shape;157;p29">
            <a:extLst>
              <a:ext uri="{FF2B5EF4-FFF2-40B4-BE49-F238E27FC236}">
                <a16:creationId xmlns:a16="http://schemas.microsoft.com/office/drawing/2014/main" id="{BDD2EBDD-6A33-1A22-1787-CC56AB3CE240}"/>
              </a:ext>
            </a:extLst>
          </p:cNvPr>
          <p:cNvSpPr txBox="1"/>
          <p:nvPr userDrawn="1"/>
        </p:nvSpPr>
        <p:spPr>
          <a:xfrm>
            <a:off x="325080" y="2335192"/>
            <a:ext cx="2272054" cy="492412"/>
          </a:xfrm>
          <a:prstGeom prst="rect">
            <a:avLst/>
          </a:prstGeom>
          <a:noFill/>
          <a:ln>
            <a:noFill/>
          </a:ln>
        </p:spPr>
        <p:txBody>
          <a:bodyPr spcFirstLastPara="1" wrap="square" lIns="91425" tIns="91425" rIns="91425" bIns="91425" anchor="t" anchorCtr="0">
            <a:spAutoFit/>
          </a:bodyPr>
          <a:lstStyle/>
          <a:p>
            <a:pPr algn="r" rtl="1"/>
            <a:r>
              <a:rPr lang="x-none" sz="1000" dirty="0">
                <a:solidFill>
                  <a:srgbClr val="435269"/>
                </a:solidFill>
                <a:latin typeface="Calibri" panose="020F0502020204030204" pitchFamily="34" charset="0"/>
                <a:cs typeface="Calibri" panose="020F0502020204030204" pitchFamily="34" charset="0"/>
              </a:rPr>
              <a:t>הקשר בין זיהום אוויר מכלי רכב לבין נזקים </a:t>
            </a:r>
            <a:br>
              <a:rPr lang="en-US" sz="1000" dirty="0">
                <a:solidFill>
                  <a:srgbClr val="435269"/>
                </a:solidFill>
                <a:latin typeface="Calibri" panose="020F0502020204030204" pitchFamily="34" charset="0"/>
                <a:cs typeface="Calibri" panose="020F0502020204030204" pitchFamily="34" charset="0"/>
              </a:rPr>
            </a:br>
            <a:r>
              <a:rPr lang="x-none" sz="1000" dirty="0">
                <a:solidFill>
                  <a:srgbClr val="435269"/>
                </a:solidFill>
                <a:latin typeface="Calibri" panose="020F0502020204030204" pitchFamily="34" charset="0"/>
                <a:cs typeface="Calibri" panose="020F0502020204030204" pitchFamily="34" charset="0"/>
              </a:rPr>
              <a:t>לבריאות </a:t>
            </a:r>
            <a:endParaRPr sz="1000" dirty="0">
              <a:solidFill>
                <a:srgbClr val="435269"/>
              </a:solidFill>
              <a:latin typeface="Calibri" panose="020F0502020204030204" pitchFamily="34" charset="0"/>
              <a:cs typeface="Calibri" panose="020F0502020204030204" pitchFamily="34" charset="0"/>
            </a:endParaRPr>
          </a:p>
        </p:txBody>
      </p:sp>
      <p:pic>
        <p:nvPicPr>
          <p:cNvPr id="8" name="Google Shape;159;p29" title="מצב התחבורה בישראל">
            <a:hlinkClick r:id="rId4"/>
            <a:extLst>
              <a:ext uri="{FF2B5EF4-FFF2-40B4-BE49-F238E27FC236}">
                <a16:creationId xmlns:a16="http://schemas.microsoft.com/office/drawing/2014/main" id="{EC2121E4-9F0C-DC89-9D47-6E250E1D7AD7}"/>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t="12829" b="13955"/>
          <a:stretch/>
        </p:blipFill>
        <p:spPr>
          <a:xfrm>
            <a:off x="2720053" y="1151982"/>
            <a:ext cx="2207357" cy="1212085"/>
          </a:xfrm>
          <a:prstGeom prst="rect">
            <a:avLst/>
          </a:prstGeom>
          <a:noFill/>
          <a:ln>
            <a:noFill/>
          </a:ln>
        </p:spPr>
      </p:pic>
      <p:sp>
        <p:nvSpPr>
          <p:cNvPr id="9" name="Google Shape;160;p29">
            <a:extLst>
              <a:ext uri="{FF2B5EF4-FFF2-40B4-BE49-F238E27FC236}">
                <a16:creationId xmlns:a16="http://schemas.microsoft.com/office/drawing/2014/main" id="{47DD21AC-EAAC-6D23-049C-8E3EB1FE37F7}"/>
              </a:ext>
            </a:extLst>
          </p:cNvPr>
          <p:cNvSpPr txBox="1"/>
          <p:nvPr userDrawn="1"/>
        </p:nvSpPr>
        <p:spPr>
          <a:xfrm>
            <a:off x="3590969" y="2321968"/>
            <a:ext cx="1431900" cy="3387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000" dirty="0">
                <a:solidFill>
                  <a:srgbClr val="435269"/>
                </a:solidFill>
                <a:latin typeface="Calibri" panose="020F0502020204030204" pitchFamily="34" charset="0"/>
                <a:cs typeface="Calibri" panose="020F0502020204030204" pitchFamily="34" charset="0"/>
              </a:rPr>
              <a:t>מצב התחבורה בישראל</a:t>
            </a:r>
            <a:endParaRPr sz="1000" dirty="0">
              <a:solidFill>
                <a:srgbClr val="435269"/>
              </a:solidFill>
              <a:latin typeface="Calibri" panose="020F0502020204030204" pitchFamily="34" charset="0"/>
              <a:cs typeface="Calibri" panose="020F0502020204030204" pitchFamily="34" charset="0"/>
            </a:endParaRPr>
          </a:p>
        </p:txBody>
      </p:sp>
      <p:sp>
        <p:nvSpPr>
          <p:cNvPr id="10" name="Google Shape;166;p29">
            <a:extLst>
              <a:ext uri="{FF2B5EF4-FFF2-40B4-BE49-F238E27FC236}">
                <a16:creationId xmlns:a16="http://schemas.microsoft.com/office/drawing/2014/main" id="{6F6725BC-B2D8-BAFE-B789-8B906EFC8596}"/>
              </a:ext>
            </a:extLst>
          </p:cNvPr>
          <p:cNvSpPr txBox="1"/>
          <p:nvPr userDrawn="1"/>
        </p:nvSpPr>
        <p:spPr>
          <a:xfrm>
            <a:off x="383096" y="2828001"/>
            <a:ext cx="2191086" cy="140035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300" b="1" dirty="0">
                <a:solidFill>
                  <a:srgbClr val="79A742"/>
                </a:solidFill>
                <a:latin typeface="Calibri" panose="020F0502020204030204" pitchFamily="34" charset="0"/>
                <a:cs typeface="Calibri" panose="020F0502020204030204" pitchFamily="34" charset="0"/>
              </a:rPr>
              <a:t>קראו את הנתונים מתוך האתר </a:t>
            </a:r>
            <a:br>
              <a:rPr lang="en-US" sz="1300" b="1" dirty="0">
                <a:solidFill>
                  <a:srgbClr val="79A742"/>
                </a:solidFill>
                <a:latin typeface="Calibri" panose="020F0502020204030204" pitchFamily="34" charset="0"/>
                <a:cs typeface="Calibri" panose="020F0502020204030204" pitchFamily="34" charset="0"/>
              </a:rPr>
            </a:br>
            <a:r>
              <a:rPr lang="x-none" sz="1300" b="1" dirty="0">
                <a:solidFill>
                  <a:srgbClr val="79A742"/>
                </a:solidFill>
                <a:latin typeface="Calibri" panose="020F0502020204030204" pitchFamily="34" charset="0"/>
                <a:cs typeface="Calibri" panose="020F0502020204030204" pitchFamily="34" charset="0"/>
              </a:rPr>
              <a:t>של</a:t>
            </a:r>
            <a:r>
              <a:rPr lang="he-IL" sz="1300" b="1" dirty="0">
                <a:solidFill>
                  <a:srgbClr val="79A742"/>
                </a:solidFill>
                <a:latin typeface="Calibri" panose="020F0502020204030204" pitchFamily="34" charset="0"/>
                <a:cs typeface="Calibri" panose="020F0502020204030204" pitchFamily="34" charset="0"/>
              </a:rPr>
              <a:t> "</a:t>
            </a:r>
            <a:r>
              <a:rPr lang="x-none" sz="1300" b="1" dirty="0">
                <a:solidFill>
                  <a:srgbClr val="79A742"/>
                </a:solidFill>
                <a:latin typeface="Calibri" panose="020F0502020204030204" pitchFamily="34" charset="0"/>
                <a:cs typeface="Calibri" panose="020F0502020204030204" pitchFamily="34" charset="0"/>
              </a:rPr>
              <a:t>15</a:t>
            </a:r>
            <a:r>
              <a:rPr lang="he-IL" sz="1300" b="1" dirty="0">
                <a:solidFill>
                  <a:srgbClr val="79A742"/>
                </a:solidFill>
                <a:latin typeface="Calibri" panose="020F0502020204030204" pitchFamily="34" charset="0"/>
                <a:cs typeface="Calibri" panose="020F0502020204030204" pitchFamily="34" charset="0"/>
              </a:rPr>
              <a:t> </a:t>
            </a:r>
            <a:r>
              <a:rPr lang="x-none" sz="1300" b="1" dirty="0">
                <a:solidFill>
                  <a:srgbClr val="79A742"/>
                </a:solidFill>
                <a:latin typeface="Calibri" panose="020F0502020204030204" pitchFamily="34" charset="0"/>
                <a:cs typeface="Calibri" panose="020F0502020204030204" pitchFamily="34" charset="0"/>
              </a:rPr>
              <a:t>דקות</a:t>
            </a:r>
            <a:r>
              <a:rPr lang="he-IL" sz="1300" b="1" dirty="0">
                <a:solidFill>
                  <a:srgbClr val="79A742"/>
                </a:solidFill>
                <a:latin typeface="Calibri" panose="020F0502020204030204" pitchFamily="34" charset="0"/>
                <a:cs typeface="Calibri" panose="020F0502020204030204" pitchFamily="34" charset="0"/>
              </a:rPr>
              <a:t>"</a:t>
            </a:r>
            <a:r>
              <a:rPr lang="x-none" sz="1300" b="1" dirty="0">
                <a:solidFill>
                  <a:srgbClr val="79A742"/>
                </a:solidFill>
                <a:latin typeface="Calibri" panose="020F0502020204030204" pitchFamily="34" charset="0"/>
                <a:cs typeface="Calibri" panose="020F0502020204030204" pitchFamily="34" charset="0"/>
              </a:rPr>
              <a:t> </a:t>
            </a:r>
            <a:r>
              <a:rPr lang="he" sz="1300" b="1" dirty="0">
                <a:solidFill>
                  <a:srgbClr val="79A742"/>
                </a:solidFill>
                <a:latin typeface="Calibri" panose="020F0502020204030204" pitchFamily="34" charset="0"/>
                <a:cs typeface="Calibri" panose="020F0502020204030204" pitchFamily="34" charset="0"/>
              </a:rPr>
              <a:t>–</a:t>
            </a:r>
            <a:r>
              <a:rPr lang="x-none" sz="1300" b="1" dirty="0">
                <a:solidFill>
                  <a:srgbClr val="79A742"/>
                </a:solidFill>
                <a:latin typeface="Calibri" panose="020F0502020204030204" pitchFamily="34" charset="0"/>
                <a:cs typeface="Calibri" panose="020F0502020204030204" pitchFamily="34" charset="0"/>
              </a:rPr>
              <a:t> ארגון צרכני תחבורה ציבורית</a:t>
            </a:r>
            <a:r>
              <a:rPr lang="he" sz="1300" b="1" dirty="0">
                <a:solidFill>
                  <a:srgbClr val="79A742"/>
                </a:solidFill>
                <a:latin typeface="Calibri" panose="020F0502020204030204" pitchFamily="34" charset="0"/>
                <a:cs typeface="Calibri" panose="020F0502020204030204" pitchFamily="34" charset="0"/>
              </a:rPr>
              <a:t>:</a:t>
            </a:r>
            <a:br>
              <a:rPr lang="x-none" sz="1300" dirty="0">
                <a:solidFill>
                  <a:srgbClr val="435269"/>
                </a:solidFill>
                <a:latin typeface="Calibri" panose="020F0502020204030204" pitchFamily="34" charset="0"/>
                <a:cs typeface="Calibri" panose="020F0502020204030204" pitchFamily="34" charset="0"/>
              </a:rPr>
            </a:br>
            <a:r>
              <a:rPr lang="x-none" sz="1300" u="sng" dirty="0">
                <a:solidFill>
                  <a:srgbClr val="435269"/>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הנתונים בעמוד הבית של  ארגון צרכני תחבורה ציבורית15 </a:t>
            </a:r>
            <a:r>
              <a:rPr lang="he-IL" sz="1300" u="sng" dirty="0">
                <a:solidFill>
                  <a:srgbClr val="435269"/>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 </a:t>
            </a:r>
            <a:r>
              <a:rPr lang="x-none" sz="1300" u="sng" dirty="0">
                <a:solidFill>
                  <a:srgbClr val="435269"/>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דקות</a:t>
            </a:r>
            <a:br>
              <a:rPr lang="x-none" dirty="0">
                <a:solidFill>
                  <a:srgbClr val="435269"/>
                </a:solidFill>
                <a:latin typeface="Calibri" panose="020F0502020204030204" pitchFamily="34" charset="0"/>
                <a:cs typeface="Calibri" panose="020F0502020204030204" pitchFamily="34" charset="0"/>
              </a:rPr>
            </a:br>
            <a:endParaRPr dirty="0">
              <a:solidFill>
                <a:srgbClr val="435269"/>
              </a:solidFill>
              <a:latin typeface="Calibri" panose="020F0502020204030204" pitchFamily="34" charset="0"/>
              <a:cs typeface="Calibri" panose="020F0502020204030204" pitchFamily="34" charset="0"/>
            </a:endParaRPr>
          </a:p>
        </p:txBody>
      </p:sp>
      <p:pic>
        <p:nvPicPr>
          <p:cNvPr id="11" name="Graphic 10">
            <a:hlinkClick r:id="rId7"/>
            <a:extLst>
              <a:ext uri="{FF2B5EF4-FFF2-40B4-BE49-F238E27FC236}">
                <a16:creationId xmlns:a16="http://schemas.microsoft.com/office/drawing/2014/main" id="{AE5BBFD8-7490-A360-6535-8D97F17E3CF0}"/>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543812" y="1557407"/>
            <a:ext cx="500532" cy="520878"/>
          </a:xfrm>
          <a:prstGeom prst="rect">
            <a:avLst/>
          </a:prstGeom>
        </p:spPr>
      </p:pic>
      <p:sp>
        <p:nvSpPr>
          <p:cNvPr id="12" name="Rectangle: Rounded Corners 48">
            <a:extLst>
              <a:ext uri="{FF2B5EF4-FFF2-40B4-BE49-F238E27FC236}">
                <a16:creationId xmlns:a16="http://schemas.microsoft.com/office/drawing/2014/main" id="{695DB106-26E2-400F-1755-792332C3A5B2}"/>
              </a:ext>
            </a:extLst>
          </p:cNvPr>
          <p:cNvSpPr/>
          <p:nvPr userDrawn="1"/>
        </p:nvSpPr>
        <p:spPr>
          <a:xfrm rot="16200000">
            <a:off x="6378941" y="-151275"/>
            <a:ext cx="1235942" cy="3693126"/>
          </a:xfrm>
          <a:prstGeom prst="roundRect">
            <a:avLst>
              <a:gd name="adj" fmla="val 13344"/>
            </a:avLst>
          </a:prstGeom>
          <a:gradFill>
            <a:gsLst>
              <a:gs pos="0">
                <a:schemeClr val="accent1">
                  <a:lumMod val="20000"/>
                  <a:lumOff val="80000"/>
                  <a:alpha val="28000"/>
                </a:schemeClr>
              </a:gs>
              <a:gs pos="100000">
                <a:schemeClr val="accent1">
                  <a:alpha val="8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3" name="TextBox 12">
            <a:extLst>
              <a:ext uri="{FF2B5EF4-FFF2-40B4-BE49-F238E27FC236}">
                <a16:creationId xmlns:a16="http://schemas.microsoft.com/office/drawing/2014/main" id="{0940D4D8-B1BD-F8FE-AD15-E641DC12846D}"/>
              </a:ext>
            </a:extLst>
          </p:cNvPr>
          <p:cNvSpPr txBox="1"/>
          <p:nvPr userDrawn="1"/>
        </p:nvSpPr>
        <p:spPr>
          <a:xfrm>
            <a:off x="5150349" y="1151982"/>
            <a:ext cx="3628785" cy="1015663"/>
          </a:xfrm>
          <a:prstGeom prst="rect">
            <a:avLst/>
          </a:prstGeom>
          <a:noFill/>
        </p:spPr>
        <p:txBody>
          <a:bodyPr wrap="square">
            <a:spAutoFit/>
          </a:bodyPr>
          <a:lstStyle/>
          <a:p>
            <a:pPr algn="r" rtl="1"/>
            <a:r>
              <a:rPr lang="he-IL" sz="1500" b="1" dirty="0">
                <a:solidFill>
                  <a:srgbClr val="435268"/>
                </a:solidFill>
                <a:latin typeface="Calibri" panose="020F0502020204030204" pitchFamily="34" charset="0"/>
                <a:cs typeface="Calibri" panose="020F0502020204030204" pitchFamily="34" charset="0"/>
              </a:rPr>
              <a:t>צפו באחד או יותר מהסרטונים קראו את הנתונים </a:t>
            </a:r>
            <a:br>
              <a:rPr lang="en-US" sz="1500" b="1" dirty="0">
                <a:solidFill>
                  <a:srgbClr val="435268"/>
                </a:solidFill>
                <a:latin typeface="Calibri" panose="020F0502020204030204" pitchFamily="34" charset="0"/>
                <a:cs typeface="Calibri" panose="020F0502020204030204" pitchFamily="34" charset="0"/>
              </a:rPr>
            </a:br>
            <a:r>
              <a:rPr lang="he-IL" sz="1500" b="1" dirty="0">
                <a:solidFill>
                  <a:srgbClr val="435268"/>
                </a:solidFill>
                <a:latin typeface="Calibri" panose="020F0502020204030204" pitchFamily="34" charset="0"/>
                <a:cs typeface="Calibri" panose="020F0502020204030204" pitchFamily="34" charset="0"/>
              </a:rPr>
              <a:t>וענו על השאלה</a:t>
            </a:r>
            <a:r>
              <a:rPr lang="en-US" sz="1500" b="1" dirty="0">
                <a:solidFill>
                  <a:srgbClr val="435268"/>
                </a:solidFill>
                <a:latin typeface="Calibri" panose="020F0502020204030204" pitchFamily="34" charset="0"/>
                <a:cs typeface="Calibri" panose="020F0502020204030204" pitchFamily="34" charset="0"/>
              </a:rPr>
              <a:t>:</a:t>
            </a:r>
            <a:br>
              <a:rPr lang="en-US" sz="1500" b="1" dirty="0">
                <a:solidFill>
                  <a:srgbClr val="435268"/>
                </a:solidFill>
                <a:latin typeface="Calibri" panose="020F0502020204030204" pitchFamily="34" charset="0"/>
                <a:cs typeface="Calibri" panose="020F0502020204030204" pitchFamily="34" charset="0"/>
              </a:rPr>
            </a:br>
            <a:r>
              <a:rPr lang="he-IL" sz="1500" dirty="0">
                <a:solidFill>
                  <a:srgbClr val="435269"/>
                </a:solidFill>
                <a:latin typeface="Calibri" panose="020F0502020204030204" pitchFamily="34" charset="0"/>
                <a:cs typeface="Calibri" panose="020F0502020204030204" pitchFamily="34" charset="0"/>
              </a:rPr>
              <a:t>איך משכנעים את הציבור לבחור מחדש את הדרך בה הם נעים במרחב העירוני בו הם חיים? </a:t>
            </a:r>
            <a:endParaRPr lang="he-IL" sz="1500" b="1" dirty="0">
              <a:solidFill>
                <a:srgbClr val="435268"/>
              </a:solidFill>
              <a:latin typeface="Calibri" panose="020F0502020204030204" pitchFamily="34" charset="0"/>
              <a:cs typeface="Calibri" panose="020F0502020204030204" pitchFamily="34" charset="0"/>
            </a:endParaRPr>
          </a:p>
        </p:txBody>
      </p:sp>
      <p:sp>
        <p:nvSpPr>
          <p:cNvPr id="14" name="Rectangle: Rounded Corners 48">
            <a:extLst>
              <a:ext uri="{FF2B5EF4-FFF2-40B4-BE49-F238E27FC236}">
                <a16:creationId xmlns:a16="http://schemas.microsoft.com/office/drawing/2014/main" id="{DD829002-27C4-F3F8-008D-F2DB70DADC61}"/>
              </a:ext>
            </a:extLst>
          </p:cNvPr>
          <p:cNvSpPr/>
          <p:nvPr userDrawn="1"/>
        </p:nvSpPr>
        <p:spPr>
          <a:xfrm rot="16200000">
            <a:off x="7460192" y="2608235"/>
            <a:ext cx="492024" cy="2274542"/>
          </a:xfrm>
          <a:prstGeom prst="roundRect">
            <a:avLst>
              <a:gd name="adj" fmla="val 13344"/>
            </a:avLst>
          </a:prstGeom>
          <a:gradFill>
            <a:gsLst>
              <a:gs pos="0">
                <a:schemeClr val="accent1">
                  <a:lumMod val="20000"/>
                  <a:lumOff val="80000"/>
                  <a:alpha val="28000"/>
                </a:schemeClr>
              </a:gs>
              <a:gs pos="100000">
                <a:schemeClr val="accent1">
                  <a:alpha val="8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5" name="TextBox 14">
            <a:extLst>
              <a:ext uri="{FF2B5EF4-FFF2-40B4-BE49-F238E27FC236}">
                <a16:creationId xmlns:a16="http://schemas.microsoft.com/office/drawing/2014/main" id="{AEFB9450-01E5-5A96-0A67-74BC9E667C2D}"/>
              </a:ext>
            </a:extLst>
          </p:cNvPr>
          <p:cNvSpPr txBox="1"/>
          <p:nvPr userDrawn="1"/>
        </p:nvSpPr>
        <p:spPr>
          <a:xfrm>
            <a:off x="6623177" y="3574159"/>
            <a:ext cx="2155957" cy="323165"/>
          </a:xfrm>
          <a:prstGeom prst="rect">
            <a:avLst/>
          </a:prstGeom>
          <a:noFill/>
        </p:spPr>
        <p:txBody>
          <a:bodyPr wrap="square">
            <a:spAutoFit/>
          </a:bodyPr>
          <a:lstStyle/>
          <a:p>
            <a:pPr marR="0" algn="r" rtl="0">
              <a:lnSpc>
                <a:spcPct val="100000"/>
              </a:lnSpc>
              <a:spcBef>
                <a:spcPts val="0"/>
              </a:spcBef>
              <a:spcAft>
                <a:spcPts val="0"/>
              </a:spcAft>
              <a:buClr>
                <a:srgbClr val="000000"/>
              </a:buClr>
              <a:buFont typeface="Arial"/>
            </a:pPr>
            <a:r>
              <a:rPr lang="he-IL" sz="1500" b="1" dirty="0">
                <a:solidFill>
                  <a:srgbClr val="435268"/>
                </a:solidFill>
                <a:latin typeface="Calibri" panose="020F0502020204030204" pitchFamily="34" charset="0"/>
                <a:cs typeface="Calibri" panose="020F0502020204030204" pitchFamily="34" charset="0"/>
              </a:rPr>
              <a:t>הסבירו למה האתגר חשוב?</a:t>
            </a:r>
          </a:p>
        </p:txBody>
      </p:sp>
      <p:pic>
        <p:nvPicPr>
          <p:cNvPr id="16" name="Google Shape;162;p29" descr="כמה עולה לנו העומס בכבישים? 💰🚗 מניתוח כלכלי שערך המשרד להגנת הסביבה, עולה כי תחבורת כביש בישראל גורמת לנזק כספי בסך 7.2 מיליארד שקל בשנה כתוצאה מפליטת מזהמי אוויר וגזי חממה! עלות זו מצטרפת לנזק הכספי המשמעותי למשק, המוערך בכ-31 מיליארד שקל כתוצאה מגודש בכבישים ומתאונות דרכים. מה אפשר לעשות על מנת לצמצם את העלויות האלו? צפו בסרטון שמסביר הכל בקצרה!" title="כמה עולה לנו העומס בכבישים">
            <a:hlinkClick r:id="rId10"/>
            <a:extLst>
              <a:ext uri="{FF2B5EF4-FFF2-40B4-BE49-F238E27FC236}">
                <a16:creationId xmlns:a16="http://schemas.microsoft.com/office/drawing/2014/main" id="{D7792837-0E1D-076F-C771-F2F10815125D}"/>
              </a:ext>
            </a:extLst>
          </p:cNvPr>
          <p:cNvPicPr preferRelativeResize="0"/>
          <p:nvPr userDrawn="1"/>
        </p:nvPicPr>
        <p:blipFill rotWithShape="1">
          <a:blip r:embed="rId11" cstate="screen">
            <a:alphaModFix/>
            <a:extLst>
              <a:ext uri="{28A0092B-C50C-407E-A947-70E740481C1C}">
                <a14:useLocalDpi xmlns:a14="http://schemas.microsoft.com/office/drawing/2010/main"/>
              </a:ext>
            </a:extLst>
          </a:blip>
          <a:srcRect t="14387" b="16556"/>
          <a:stretch/>
        </p:blipFill>
        <p:spPr>
          <a:xfrm>
            <a:off x="2718660" y="2900022"/>
            <a:ext cx="2222006" cy="1150850"/>
          </a:xfrm>
          <a:prstGeom prst="rect">
            <a:avLst/>
          </a:prstGeom>
          <a:noFill/>
          <a:ln>
            <a:noFill/>
          </a:ln>
        </p:spPr>
      </p:pic>
      <p:pic>
        <p:nvPicPr>
          <p:cNvPr id="17" name="Picture 16" descr="A group of people walking in a crowd&#10;&#10;Description automatically generated">
            <a:hlinkClick r:id="rId12"/>
            <a:extLst>
              <a:ext uri="{FF2B5EF4-FFF2-40B4-BE49-F238E27FC236}">
                <a16:creationId xmlns:a16="http://schemas.microsoft.com/office/drawing/2014/main" id="{D1206DBA-0E5D-955B-0ADF-93EC49CC6D3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27727" y="1151982"/>
            <a:ext cx="2160775" cy="1212085"/>
          </a:xfrm>
          <a:prstGeom prst="rect">
            <a:avLst/>
          </a:prstGeom>
        </p:spPr>
      </p:pic>
      <p:pic>
        <p:nvPicPr>
          <p:cNvPr id="18" name="Graphic 17">
            <a:hlinkClick r:id="rId12"/>
            <a:extLst>
              <a:ext uri="{FF2B5EF4-FFF2-40B4-BE49-F238E27FC236}">
                <a16:creationId xmlns:a16="http://schemas.microsoft.com/office/drawing/2014/main" id="{28A71810-C9C8-9312-C91D-B1B771F64CB7}"/>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21176" y="1534257"/>
            <a:ext cx="500532" cy="520878"/>
          </a:xfrm>
          <a:prstGeom prst="rect">
            <a:avLst/>
          </a:prstGeom>
        </p:spPr>
      </p:pic>
      <p:pic>
        <p:nvPicPr>
          <p:cNvPr id="19" name="Graphic 18">
            <a:hlinkClick r:id="rId14"/>
            <a:extLst>
              <a:ext uri="{FF2B5EF4-FFF2-40B4-BE49-F238E27FC236}">
                <a16:creationId xmlns:a16="http://schemas.microsoft.com/office/drawing/2014/main" id="{3F4E5FEA-86DF-043C-22EA-9B3FE9FB13E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562055" y="3223657"/>
            <a:ext cx="500532" cy="520878"/>
          </a:xfrm>
          <a:prstGeom prst="rect">
            <a:avLst/>
          </a:prstGeom>
        </p:spPr>
      </p:pic>
      <p:sp>
        <p:nvSpPr>
          <p:cNvPr id="20" name="Rectangle: Rounded Corners 48">
            <a:extLst>
              <a:ext uri="{FF2B5EF4-FFF2-40B4-BE49-F238E27FC236}">
                <a16:creationId xmlns:a16="http://schemas.microsoft.com/office/drawing/2014/main" id="{4628A3A3-56A8-B699-F229-4E6C8E9853FC}"/>
              </a:ext>
            </a:extLst>
          </p:cNvPr>
          <p:cNvSpPr/>
          <p:nvPr userDrawn="1"/>
        </p:nvSpPr>
        <p:spPr>
          <a:xfrm rot="16200000">
            <a:off x="7203353" y="-872274"/>
            <a:ext cx="340591" cy="2713199"/>
          </a:xfrm>
          <a:prstGeom prst="roundRect">
            <a:avLst>
              <a:gd name="adj" fmla="val 8732"/>
            </a:avLst>
          </a:prstGeom>
          <a:gradFill>
            <a:gsLst>
              <a:gs pos="0">
                <a:schemeClr val="accent1">
                  <a:lumMod val="20000"/>
                  <a:lumOff val="80000"/>
                  <a:alpha val="28000"/>
                </a:schemeClr>
              </a:gs>
              <a:gs pos="100000">
                <a:schemeClr val="accent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1" name="TextBox 20">
            <a:extLst>
              <a:ext uri="{FF2B5EF4-FFF2-40B4-BE49-F238E27FC236}">
                <a16:creationId xmlns:a16="http://schemas.microsoft.com/office/drawing/2014/main" id="{5443D1AC-64F1-B470-6391-CD591083A2F6}"/>
              </a:ext>
            </a:extLst>
          </p:cNvPr>
          <p:cNvSpPr txBox="1"/>
          <p:nvPr userDrawn="1"/>
        </p:nvSpPr>
        <p:spPr>
          <a:xfrm>
            <a:off x="6789906" y="323758"/>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פתיחה: מנסחים</a:t>
            </a:r>
          </a:p>
        </p:txBody>
      </p:sp>
      <p:pic>
        <p:nvPicPr>
          <p:cNvPr id="22" name="Graphic 21">
            <a:extLst>
              <a:ext uri="{FF2B5EF4-FFF2-40B4-BE49-F238E27FC236}">
                <a16:creationId xmlns:a16="http://schemas.microsoft.com/office/drawing/2014/main" id="{AAFA9099-8879-1852-B64F-6560A5F7313A}"/>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197189" y="183323"/>
            <a:ext cx="406600" cy="463600"/>
          </a:xfrm>
          <a:prstGeom prst="rect">
            <a:avLst/>
          </a:prstGeom>
        </p:spPr>
      </p:pic>
      <p:sp>
        <p:nvSpPr>
          <p:cNvPr id="23" name="Google Shape;138;p27">
            <a:extLst>
              <a:ext uri="{FF2B5EF4-FFF2-40B4-BE49-F238E27FC236}">
                <a16:creationId xmlns:a16="http://schemas.microsoft.com/office/drawing/2014/main" id="{65E6A83F-67C9-C57D-925C-D670B7C293A3}"/>
              </a:ext>
            </a:extLst>
          </p:cNvPr>
          <p:cNvSpPr txBox="1"/>
          <p:nvPr userDrawn="1"/>
        </p:nvSpPr>
        <p:spPr>
          <a:xfrm>
            <a:off x="7322820" y="715409"/>
            <a:ext cx="1466204" cy="415468"/>
          </a:xfrm>
          <a:prstGeom prst="rect">
            <a:avLst/>
          </a:prstGeom>
          <a:noFill/>
          <a:ln>
            <a:noFill/>
          </a:ln>
        </p:spPr>
        <p:txBody>
          <a:bodyPr spcFirstLastPara="1" wrap="square" lIns="91425" tIns="91425" rIns="91425" bIns="91425" anchor="t" anchorCtr="0">
            <a:spAutoFit/>
          </a:bodyPr>
          <a:lstStyle/>
          <a:p>
            <a:pPr marL="0" lvl="0" indent="0" algn="r" rtl="1">
              <a:lnSpc>
                <a:spcPts val="1800"/>
              </a:lnSpc>
              <a:spcBef>
                <a:spcPts val="0"/>
              </a:spcBef>
              <a:spcAft>
                <a:spcPts val="0"/>
              </a:spcAft>
              <a:buNone/>
            </a:pPr>
            <a:r>
              <a:rPr lang="he-IL" sz="2500" b="1" dirty="0">
                <a:solidFill>
                  <a:srgbClr val="79A742"/>
                </a:solidFill>
                <a:latin typeface="Calibri" panose="020F0502020204030204" pitchFamily="34" charset="0"/>
                <a:cs typeface="Calibri" panose="020F0502020204030204" pitchFamily="34" charset="0"/>
              </a:rPr>
              <a:t>האתגר</a:t>
            </a:r>
            <a:endParaRPr sz="2500" b="1" dirty="0">
              <a:solidFill>
                <a:srgbClr val="79A74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08927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42D7F9E0-87ED-ECE4-2B31-8A569C2F0F1E}"/>
              </a:ext>
            </a:extLst>
          </p:cNvPr>
          <p:cNvSpPr/>
          <p:nvPr userDrawn="1"/>
        </p:nvSpPr>
        <p:spPr>
          <a:xfrm>
            <a:off x="5716201" y="2274495"/>
            <a:ext cx="1339880" cy="863464"/>
          </a:xfrm>
          <a:prstGeom prst="roundRect">
            <a:avLst>
              <a:gd name="adj" fmla="val 8732"/>
            </a:avLst>
          </a:prstGeom>
          <a:gradFill>
            <a:gsLst>
              <a:gs pos="0">
                <a:schemeClr val="accent1">
                  <a:lumMod val="20000"/>
                  <a:lumOff val="80000"/>
                  <a:alpha val="28000"/>
                </a:schemeClr>
              </a:gs>
              <a:gs pos="100000">
                <a:schemeClr val="accent1">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Rectangle: Rounded Corners 48">
            <a:extLst>
              <a:ext uri="{FF2B5EF4-FFF2-40B4-BE49-F238E27FC236}">
                <a16:creationId xmlns:a16="http://schemas.microsoft.com/office/drawing/2014/main" id="{297B645F-6B53-7FE1-146D-6FBB7054B1F1}"/>
              </a:ext>
            </a:extLst>
          </p:cNvPr>
          <p:cNvSpPr/>
          <p:nvPr userDrawn="1"/>
        </p:nvSpPr>
        <p:spPr>
          <a:xfrm rot="10800000">
            <a:off x="2125611" y="1137325"/>
            <a:ext cx="1339880" cy="2015526"/>
          </a:xfrm>
          <a:prstGeom prst="roundRect">
            <a:avLst>
              <a:gd name="adj" fmla="val 8732"/>
            </a:avLst>
          </a:prstGeom>
          <a:gradFill>
            <a:gsLst>
              <a:gs pos="99000">
                <a:srgbClr val="64B2D3"/>
              </a:gs>
              <a:gs pos="0">
                <a:schemeClr val="accent1">
                  <a:lumMod val="20000"/>
                  <a:lumOff val="80000"/>
                  <a:alpha val="2792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8" name="Rectangle: Rounded Corners 48">
            <a:extLst>
              <a:ext uri="{FF2B5EF4-FFF2-40B4-BE49-F238E27FC236}">
                <a16:creationId xmlns:a16="http://schemas.microsoft.com/office/drawing/2014/main" id="{3BD995EB-7272-97D6-9164-425A550E27CC}"/>
              </a:ext>
            </a:extLst>
          </p:cNvPr>
          <p:cNvSpPr/>
          <p:nvPr userDrawn="1"/>
        </p:nvSpPr>
        <p:spPr>
          <a:xfrm rot="10800000">
            <a:off x="5713503" y="1137325"/>
            <a:ext cx="1339880" cy="2015526"/>
          </a:xfrm>
          <a:prstGeom prst="roundRect">
            <a:avLst>
              <a:gd name="adj" fmla="val 8732"/>
            </a:avLst>
          </a:prstGeom>
          <a:gradFill>
            <a:gsLst>
              <a:gs pos="0">
                <a:schemeClr val="accent1">
                  <a:lumMod val="20000"/>
                  <a:lumOff val="80000"/>
                  <a:alpha val="28000"/>
                </a:schemeClr>
              </a:gs>
              <a:gs pos="100000">
                <a:schemeClr val="accent5"/>
              </a:gs>
            </a:gsLst>
            <a:lin ang="5400000" scaled="1"/>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9" name="Rectangle: Rounded Corners 48">
            <a:extLst>
              <a:ext uri="{FF2B5EF4-FFF2-40B4-BE49-F238E27FC236}">
                <a16:creationId xmlns:a16="http://schemas.microsoft.com/office/drawing/2014/main" id="{41D947C7-89B6-5A06-6818-2671A2D0E985}"/>
              </a:ext>
            </a:extLst>
          </p:cNvPr>
          <p:cNvSpPr/>
          <p:nvPr userDrawn="1"/>
        </p:nvSpPr>
        <p:spPr>
          <a:xfrm rot="10800000">
            <a:off x="7510631" y="1137326"/>
            <a:ext cx="1311042" cy="2015525"/>
          </a:xfrm>
          <a:prstGeom prst="roundRect">
            <a:avLst>
              <a:gd name="adj" fmla="val 8732"/>
            </a:avLst>
          </a:prstGeom>
          <a:no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10" name="Google Shape;118;p25">
            <a:extLst>
              <a:ext uri="{FF2B5EF4-FFF2-40B4-BE49-F238E27FC236}">
                <a16:creationId xmlns:a16="http://schemas.microsoft.com/office/drawing/2014/main" id="{72B14826-3D19-C399-C6A1-892FADE2EC53}"/>
              </a:ext>
            </a:extLst>
          </p:cNvPr>
          <p:cNvSpPr txBox="1"/>
          <p:nvPr userDrawn="1"/>
        </p:nvSpPr>
        <p:spPr>
          <a:xfrm>
            <a:off x="9551350" y="647125"/>
            <a:ext cx="152700" cy="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 name="Google Shape;105;p25">
            <a:extLst>
              <a:ext uri="{FF2B5EF4-FFF2-40B4-BE49-F238E27FC236}">
                <a16:creationId xmlns:a16="http://schemas.microsoft.com/office/drawing/2014/main" id="{65F61369-848D-33CD-5828-8D220534B840}"/>
              </a:ext>
            </a:extLst>
          </p:cNvPr>
          <p:cNvSpPr txBox="1"/>
          <p:nvPr userDrawn="1"/>
        </p:nvSpPr>
        <p:spPr>
          <a:xfrm>
            <a:off x="3379584" y="147926"/>
            <a:ext cx="5589983" cy="665864"/>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he-IL" sz="4000" b="1" dirty="0">
                <a:solidFill>
                  <a:srgbClr val="435269"/>
                </a:solidFill>
                <a:latin typeface="Calibri" panose="020F0502020204030204" pitchFamily="34" charset="0"/>
                <a:cs typeface="Calibri" panose="020F0502020204030204" pitchFamily="34" charset="0"/>
              </a:rPr>
              <a:t>תהליך הלמידה </a:t>
            </a:r>
          </a:p>
          <a:p>
            <a:pPr marL="0" lvl="0" indent="0" algn="ctr" rtl="1">
              <a:spcBef>
                <a:spcPts val="0"/>
              </a:spcBef>
              <a:spcAft>
                <a:spcPts val="0"/>
              </a:spcAft>
              <a:buClr>
                <a:schemeClr val="dk1"/>
              </a:buClr>
              <a:buSzPts val="1100"/>
              <a:buFont typeface="Arial"/>
              <a:buNone/>
            </a:pPr>
            <a:endParaRPr sz="2400" dirty="0">
              <a:solidFill>
                <a:schemeClr val="dk1"/>
              </a:solidFill>
            </a:endParaRPr>
          </a:p>
          <a:p>
            <a:pPr marL="0" lvl="0" indent="0" algn="ctr" rtl="1">
              <a:spcBef>
                <a:spcPts val="0"/>
              </a:spcBef>
              <a:spcAft>
                <a:spcPts val="0"/>
              </a:spcAft>
              <a:buClr>
                <a:schemeClr val="dk1"/>
              </a:buClr>
              <a:buSzPts val="1100"/>
              <a:buFont typeface="Arial"/>
              <a:buNone/>
            </a:pPr>
            <a:r>
              <a:rPr lang="x-none" sz="1350" dirty="0">
                <a:solidFill>
                  <a:srgbClr val="003D4D"/>
                </a:solidFill>
              </a:rPr>
              <a:t> </a:t>
            </a:r>
            <a:endParaRPr sz="2400" dirty="0">
              <a:solidFill>
                <a:schemeClr val="dk1"/>
              </a:solidFill>
            </a:endParaRPr>
          </a:p>
          <a:p>
            <a:pPr marL="0" lvl="0" indent="0" algn="ctr" rtl="0">
              <a:spcBef>
                <a:spcPts val="0"/>
              </a:spcBef>
              <a:spcAft>
                <a:spcPts val="0"/>
              </a:spcAft>
              <a:buNone/>
            </a:pPr>
            <a:endParaRPr dirty="0"/>
          </a:p>
        </p:txBody>
      </p:sp>
      <p:sp>
        <p:nvSpPr>
          <p:cNvPr id="12" name="Rectangle 11">
            <a:extLst>
              <a:ext uri="{FF2B5EF4-FFF2-40B4-BE49-F238E27FC236}">
                <a16:creationId xmlns:a16="http://schemas.microsoft.com/office/drawing/2014/main" id="{BFDE2B97-261D-342D-6E01-C804DCF4B018}"/>
              </a:ext>
            </a:extLst>
          </p:cNvPr>
          <p:cNvSpPr/>
          <p:nvPr userDrawn="1"/>
        </p:nvSpPr>
        <p:spPr>
          <a:xfrm rot="10800000">
            <a:off x="6079787" y="836091"/>
            <a:ext cx="2763688" cy="45950"/>
          </a:xfrm>
          <a:prstGeom prst="rect">
            <a:avLst/>
          </a:prstGeom>
          <a:gradFill>
            <a:gsLst>
              <a:gs pos="100000">
                <a:srgbClr val="79A742"/>
              </a:gs>
              <a:gs pos="0">
                <a:schemeClr val="accent1">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92100" algn="ctr" rtl="1">
              <a:lnSpc>
                <a:spcPct val="100000"/>
              </a:lnSpc>
              <a:spcBef>
                <a:spcPts val="0"/>
              </a:spcBef>
              <a:spcAft>
                <a:spcPts val="0"/>
              </a:spcAft>
              <a:buClr>
                <a:srgbClr val="000000"/>
              </a:buClr>
              <a:buFont typeface="Arial"/>
            </a:pPr>
            <a:endParaRPr lang="aa-ET" sz="2000">
              <a:solidFill>
                <a:schemeClr val="dk2"/>
              </a:solidFill>
              <a:latin typeface="Heebo" pitchFamily="2" charset="-79"/>
              <a:cs typeface="Heebo" pitchFamily="2" charset="-79"/>
            </a:endParaRPr>
          </a:p>
        </p:txBody>
      </p:sp>
      <p:sp>
        <p:nvSpPr>
          <p:cNvPr id="13" name="TextBox 12">
            <a:extLst>
              <a:ext uri="{FF2B5EF4-FFF2-40B4-BE49-F238E27FC236}">
                <a16:creationId xmlns:a16="http://schemas.microsoft.com/office/drawing/2014/main" id="{18473169-5A19-7251-3C61-02A50A5DEBD8}"/>
              </a:ext>
            </a:extLst>
          </p:cNvPr>
          <p:cNvSpPr txBox="1"/>
          <p:nvPr userDrawn="1"/>
        </p:nvSpPr>
        <p:spPr>
          <a:xfrm>
            <a:off x="7506387" y="1750516"/>
            <a:ext cx="1254776" cy="746358"/>
          </a:xfrm>
          <a:prstGeom prst="rect">
            <a:avLst/>
          </a:prstGeom>
          <a:noFill/>
        </p:spPr>
        <p:txBody>
          <a:bodyPr wrap="square">
            <a:spAutoFit/>
          </a:bodyPr>
          <a:lstStyle/>
          <a:p>
            <a:pPr marL="0" lvl="0" indent="0" algn="r" rtl="1">
              <a:lnSpc>
                <a:spcPts val="1700"/>
              </a:lnSpc>
              <a:spcBef>
                <a:spcPts val="0"/>
              </a:spcBef>
              <a:spcAft>
                <a:spcPts val="0"/>
              </a:spcAft>
              <a:buClr>
                <a:schemeClr val="dk1"/>
              </a:buClr>
              <a:buSzPts val="1100"/>
              <a:buFont typeface="Arial"/>
              <a:buNone/>
            </a:pPr>
            <a:r>
              <a:rPr lang="he-IL" sz="1500" b="1" dirty="0">
                <a:solidFill>
                  <a:schemeClr val="bg2">
                    <a:lumMod val="60000"/>
                    <a:lumOff val="40000"/>
                  </a:schemeClr>
                </a:solidFill>
                <a:latin typeface="Calibri" panose="020F0502020204030204" pitchFamily="34" charset="0"/>
                <a:cs typeface="Calibri" panose="020F0502020204030204" pitchFamily="34" charset="0"/>
              </a:rPr>
              <a:t>פתיחה:</a:t>
            </a:r>
            <a:br>
              <a:rPr lang="en-US" sz="1500" b="1" dirty="0">
                <a:solidFill>
                  <a:schemeClr val="bg2">
                    <a:lumMod val="60000"/>
                    <a:lumOff val="40000"/>
                  </a:schemeClr>
                </a:solidFill>
                <a:latin typeface="Calibri" panose="020F0502020204030204" pitchFamily="34" charset="0"/>
                <a:cs typeface="Calibri" panose="020F0502020204030204" pitchFamily="34" charset="0"/>
              </a:rPr>
            </a:br>
            <a:r>
              <a:rPr lang="he-IL" sz="1500" b="1" dirty="0">
                <a:solidFill>
                  <a:schemeClr val="bg2">
                    <a:lumMod val="60000"/>
                    <a:lumOff val="40000"/>
                  </a:schemeClr>
                </a:solidFill>
                <a:latin typeface="Calibri" panose="020F0502020204030204" pitchFamily="34" charset="0"/>
                <a:cs typeface="Calibri" panose="020F0502020204030204" pitchFamily="34" charset="0"/>
              </a:rPr>
              <a:t>מתנסים וחושבים</a:t>
            </a:r>
          </a:p>
        </p:txBody>
      </p:sp>
      <p:sp>
        <p:nvSpPr>
          <p:cNvPr id="14" name="Chevron 13">
            <a:extLst>
              <a:ext uri="{FF2B5EF4-FFF2-40B4-BE49-F238E27FC236}">
                <a16:creationId xmlns:a16="http://schemas.microsoft.com/office/drawing/2014/main" id="{E2E43DFB-60E5-5D68-E9CE-9406705D90F9}"/>
              </a:ext>
            </a:extLst>
          </p:cNvPr>
          <p:cNvSpPr/>
          <p:nvPr userDrawn="1"/>
        </p:nvSpPr>
        <p:spPr>
          <a:xfrm rot="10800000">
            <a:off x="7166843"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pic>
        <p:nvPicPr>
          <p:cNvPr id="15" name="Graphic 14">
            <a:extLst>
              <a:ext uri="{FF2B5EF4-FFF2-40B4-BE49-F238E27FC236}">
                <a16:creationId xmlns:a16="http://schemas.microsoft.com/office/drawing/2014/main" id="{6B4E6164-4E93-D18C-47E4-1547B77B751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7141" y="1300701"/>
            <a:ext cx="406600" cy="463600"/>
          </a:xfrm>
          <a:prstGeom prst="rect">
            <a:avLst/>
          </a:prstGeom>
        </p:spPr>
      </p:pic>
      <p:sp>
        <p:nvSpPr>
          <p:cNvPr id="16" name="Chevron 15">
            <a:extLst>
              <a:ext uri="{FF2B5EF4-FFF2-40B4-BE49-F238E27FC236}">
                <a16:creationId xmlns:a16="http://schemas.microsoft.com/office/drawing/2014/main" id="{1BB2FD00-1CD4-8D6D-5182-1BB9A68F23E7}"/>
              </a:ext>
            </a:extLst>
          </p:cNvPr>
          <p:cNvSpPr/>
          <p:nvPr userDrawn="1"/>
        </p:nvSpPr>
        <p:spPr>
          <a:xfrm rot="10800000">
            <a:off x="5397859"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7" name="Chevron 16">
            <a:extLst>
              <a:ext uri="{FF2B5EF4-FFF2-40B4-BE49-F238E27FC236}">
                <a16:creationId xmlns:a16="http://schemas.microsoft.com/office/drawing/2014/main" id="{798EB573-F275-63EB-59E3-61EBE6775F77}"/>
              </a:ext>
            </a:extLst>
          </p:cNvPr>
          <p:cNvSpPr/>
          <p:nvPr userDrawn="1"/>
        </p:nvSpPr>
        <p:spPr>
          <a:xfrm rot="10800000">
            <a:off x="3610825"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8" name="Chevron 17">
            <a:extLst>
              <a:ext uri="{FF2B5EF4-FFF2-40B4-BE49-F238E27FC236}">
                <a16:creationId xmlns:a16="http://schemas.microsoft.com/office/drawing/2014/main" id="{A608D352-A1E7-2DD3-BF83-0BED648770C4}"/>
              </a:ext>
            </a:extLst>
          </p:cNvPr>
          <p:cNvSpPr/>
          <p:nvPr userDrawn="1"/>
        </p:nvSpPr>
        <p:spPr>
          <a:xfrm rot="10800000">
            <a:off x="1797928" y="196952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9" name="TextBox 18">
            <a:extLst>
              <a:ext uri="{FF2B5EF4-FFF2-40B4-BE49-F238E27FC236}">
                <a16:creationId xmlns:a16="http://schemas.microsoft.com/office/drawing/2014/main" id="{E1E797FD-3A7C-8375-2679-BEB99B897BE1}"/>
              </a:ext>
            </a:extLst>
          </p:cNvPr>
          <p:cNvSpPr txBox="1"/>
          <p:nvPr userDrawn="1"/>
        </p:nvSpPr>
        <p:spPr>
          <a:xfrm>
            <a:off x="5724564" y="1750516"/>
            <a:ext cx="1295272" cy="1246495"/>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לומדים בזוגות:</a:t>
            </a:r>
            <a:br>
              <a:rPr lang="en-US" sz="1500" b="1" dirty="0">
                <a:solidFill>
                  <a:srgbClr val="435269"/>
                </a:solidFill>
                <a:latin typeface="Calibri" panose="020F0502020204030204" pitchFamily="34" charset="0"/>
                <a:cs typeface="Calibri" panose="020F0502020204030204" pitchFamily="34" charset="0"/>
              </a:rPr>
            </a:br>
            <a:endParaRPr lang="he-IL" sz="1500" b="1" dirty="0">
              <a:solidFill>
                <a:srgbClr val="435269"/>
              </a:solidFill>
              <a:latin typeface="Calibri" panose="020F0502020204030204" pitchFamily="34" charset="0"/>
              <a:cs typeface="Calibri" panose="020F0502020204030204" pitchFamily="34" charset="0"/>
            </a:endParaRPr>
          </a:p>
          <a:p>
            <a:pPr marL="0" marR="0" lvl="0" indent="0" algn="r" rtl="0">
              <a:lnSpc>
                <a:spcPct val="100000"/>
              </a:lnSpc>
              <a:spcBef>
                <a:spcPts val="0"/>
              </a:spcBef>
              <a:spcAft>
                <a:spcPts val="0"/>
              </a:spcAft>
              <a:buClr>
                <a:schemeClr val="dk1"/>
              </a:buClr>
              <a:buSzPts val="1100"/>
              <a:buFont typeface="Arial"/>
              <a:buNone/>
            </a:pPr>
            <a:r>
              <a:rPr lang="he-IL" sz="1500" dirty="0">
                <a:solidFill>
                  <a:srgbClr val="435269"/>
                </a:solidFill>
                <a:latin typeface="Calibri" panose="020F0502020204030204" pitchFamily="34" charset="0"/>
                <a:cs typeface="Calibri" panose="020F0502020204030204" pitchFamily="34" charset="0"/>
              </a:rPr>
              <a:t>כללי</a:t>
            </a:r>
            <a:r>
              <a:rPr lang="he-IL" sz="1500" b="1" dirty="0">
                <a:solidFill>
                  <a:srgbClr val="435269"/>
                </a:solidFill>
                <a:latin typeface="Calibri" panose="020F0502020204030204" pitchFamily="34" charset="0"/>
                <a:cs typeface="Calibri" panose="020F0502020204030204" pitchFamily="34" charset="0"/>
              </a:rPr>
              <a:t> </a:t>
            </a:r>
          </a:p>
          <a:p>
            <a:pPr marL="0" marR="0" lvl="0" indent="0" algn="r" rtl="0">
              <a:lnSpc>
                <a:spcPct val="1000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a:p>
            <a:pPr marL="0" marR="0" lvl="0" indent="0" algn="r" rtl="0">
              <a:lnSpc>
                <a:spcPct val="100000"/>
              </a:lnSpc>
              <a:spcBef>
                <a:spcPts val="0"/>
              </a:spcBef>
              <a:spcAft>
                <a:spcPts val="0"/>
              </a:spcAft>
              <a:buClr>
                <a:schemeClr val="dk1"/>
              </a:buClr>
              <a:buSzPts val="1100"/>
              <a:buFont typeface="Arial"/>
              <a:buNone/>
            </a:pPr>
            <a:r>
              <a:rPr lang="he-IL" sz="1500" dirty="0">
                <a:solidFill>
                  <a:srgbClr val="435269"/>
                </a:solidFill>
                <a:latin typeface="Calibri" panose="020F0502020204030204" pitchFamily="34" charset="0"/>
                <a:cs typeface="Calibri" panose="020F0502020204030204" pitchFamily="34" charset="0"/>
              </a:rPr>
              <a:t>בישראל</a:t>
            </a:r>
          </a:p>
        </p:txBody>
      </p:sp>
      <p:pic>
        <p:nvPicPr>
          <p:cNvPr id="20" name="Graphic 19">
            <a:extLst>
              <a:ext uri="{FF2B5EF4-FFF2-40B4-BE49-F238E27FC236}">
                <a16:creationId xmlns:a16="http://schemas.microsoft.com/office/drawing/2014/main" id="{D9BBB338-D15A-8927-0B53-8ED549C386A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21935" y="1299164"/>
            <a:ext cx="688617" cy="447743"/>
          </a:xfrm>
          <a:prstGeom prst="rect">
            <a:avLst/>
          </a:prstGeom>
        </p:spPr>
      </p:pic>
      <p:sp>
        <p:nvSpPr>
          <p:cNvPr id="21" name="Rectangle: Rounded Corners 48">
            <a:extLst>
              <a:ext uri="{FF2B5EF4-FFF2-40B4-BE49-F238E27FC236}">
                <a16:creationId xmlns:a16="http://schemas.microsoft.com/office/drawing/2014/main" id="{8BB2E91F-27C2-DC2E-B53E-B399C866644B}"/>
              </a:ext>
            </a:extLst>
          </p:cNvPr>
          <p:cNvSpPr/>
          <p:nvPr userDrawn="1"/>
        </p:nvSpPr>
        <p:spPr>
          <a:xfrm rot="10800000">
            <a:off x="3920618" y="1137325"/>
            <a:ext cx="1339880" cy="2015526"/>
          </a:xfrm>
          <a:prstGeom prst="roundRect">
            <a:avLst>
              <a:gd name="adj" fmla="val 8732"/>
            </a:avLst>
          </a:prstGeom>
          <a:gradFill>
            <a:gsLst>
              <a:gs pos="0">
                <a:schemeClr val="accent1">
                  <a:lumMod val="20000"/>
                  <a:lumOff val="80000"/>
                  <a:alpha val="28000"/>
                </a:schemeClr>
              </a:gs>
              <a:gs pos="100000">
                <a:srgbClr val="D85E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2" name="TextBox 21">
            <a:extLst>
              <a:ext uri="{FF2B5EF4-FFF2-40B4-BE49-F238E27FC236}">
                <a16:creationId xmlns:a16="http://schemas.microsoft.com/office/drawing/2014/main" id="{0ABE7577-212E-F970-2E6C-D80AE75483C2}"/>
              </a:ext>
            </a:extLst>
          </p:cNvPr>
          <p:cNvSpPr txBox="1"/>
          <p:nvPr userDrawn="1"/>
        </p:nvSpPr>
        <p:spPr>
          <a:xfrm>
            <a:off x="3952481" y="1750516"/>
            <a:ext cx="1295272" cy="323165"/>
          </a:xfrm>
          <a:prstGeom prst="rect">
            <a:avLst/>
          </a:prstGeom>
          <a:noFill/>
        </p:spPr>
        <p:txBody>
          <a:bodyPr wrap="square">
            <a:spAutoFit/>
          </a:bodyPr>
          <a:lstStyle/>
          <a:p>
            <a:pPr marL="0" marR="0" lvl="0" indent="0" algn="r" rtl="0">
              <a:lnSpc>
                <a:spcPct val="1000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חוקרים בזוג</a:t>
            </a:r>
          </a:p>
        </p:txBody>
      </p:sp>
      <p:pic>
        <p:nvPicPr>
          <p:cNvPr id="23" name="Graphic 22">
            <a:extLst>
              <a:ext uri="{FF2B5EF4-FFF2-40B4-BE49-F238E27FC236}">
                <a16:creationId xmlns:a16="http://schemas.microsoft.com/office/drawing/2014/main" id="{04441E6D-1CBD-97EC-C256-5D8CCB7EB14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4639740" y="1277540"/>
            <a:ext cx="470825" cy="466903"/>
          </a:xfrm>
          <a:prstGeom prst="rect">
            <a:avLst/>
          </a:prstGeom>
        </p:spPr>
      </p:pic>
      <p:pic>
        <p:nvPicPr>
          <p:cNvPr id="24" name="Graphic 23">
            <a:extLst>
              <a:ext uri="{FF2B5EF4-FFF2-40B4-BE49-F238E27FC236}">
                <a16:creationId xmlns:a16="http://schemas.microsoft.com/office/drawing/2014/main" id="{DA06ED57-4B2F-6F33-B0F0-BC28AD42A5D6}"/>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85244" y="1283711"/>
            <a:ext cx="453082" cy="442007"/>
          </a:xfrm>
          <a:prstGeom prst="rect">
            <a:avLst/>
          </a:prstGeom>
        </p:spPr>
      </p:pic>
      <p:sp>
        <p:nvSpPr>
          <p:cNvPr id="25" name="TextBox 24">
            <a:extLst>
              <a:ext uri="{FF2B5EF4-FFF2-40B4-BE49-F238E27FC236}">
                <a16:creationId xmlns:a16="http://schemas.microsoft.com/office/drawing/2014/main" id="{991C1DAF-A6FF-C159-76B1-5A998D819A03}"/>
              </a:ext>
            </a:extLst>
          </p:cNvPr>
          <p:cNvSpPr txBox="1"/>
          <p:nvPr userDrawn="1"/>
        </p:nvSpPr>
        <p:spPr>
          <a:xfrm>
            <a:off x="2141592" y="1750516"/>
            <a:ext cx="1295272" cy="67210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הצגת הנתונים והמסקנות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sp>
        <p:nvSpPr>
          <p:cNvPr id="26" name="Rectangle: Rounded Corners 48">
            <a:extLst>
              <a:ext uri="{FF2B5EF4-FFF2-40B4-BE49-F238E27FC236}">
                <a16:creationId xmlns:a16="http://schemas.microsoft.com/office/drawing/2014/main" id="{D73BADC5-1091-78EE-1170-DDCBE56B9851}"/>
              </a:ext>
            </a:extLst>
          </p:cNvPr>
          <p:cNvSpPr/>
          <p:nvPr userDrawn="1"/>
        </p:nvSpPr>
        <p:spPr>
          <a:xfrm rot="10800000">
            <a:off x="330604" y="1137325"/>
            <a:ext cx="1339880" cy="2015526"/>
          </a:xfrm>
          <a:prstGeom prst="roundRect">
            <a:avLst>
              <a:gd name="adj" fmla="val 8732"/>
            </a:avLst>
          </a:prstGeom>
          <a:gradFill>
            <a:gsLst>
              <a:gs pos="0">
                <a:schemeClr val="accent1">
                  <a:lumMod val="20000"/>
                  <a:lumOff val="80000"/>
                  <a:alpha val="28000"/>
                </a:schemeClr>
              </a:gs>
              <a:gs pos="100000">
                <a:srgbClr val="79A74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27" name="TextBox 26">
            <a:extLst>
              <a:ext uri="{FF2B5EF4-FFF2-40B4-BE49-F238E27FC236}">
                <a16:creationId xmlns:a16="http://schemas.microsoft.com/office/drawing/2014/main" id="{229DEE77-D804-5CAE-E19F-C658A382119F}"/>
              </a:ext>
            </a:extLst>
          </p:cNvPr>
          <p:cNvSpPr txBox="1"/>
          <p:nvPr userDrawn="1"/>
        </p:nvSpPr>
        <p:spPr>
          <a:xfrm>
            <a:off x="334596" y="1750516"/>
            <a:ext cx="1295272" cy="864467"/>
          </a:xfrm>
          <a:prstGeom prst="rect">
            <a:avLst/>
          </a:prstGeom>
          <a:noFill/>
        </p:spPr>
        <p:txBody>
          <a:bodyPr wrap="square">
            <a:spAutoFit/>
          </a:bodyPr>
          <a:lstStyle/>
          <a:p>
            <a:pPr marL="0" marR="0" lvl="0" indent="0" algn="r" rtl="0">
              <a:lnSpc>
                <a:spcPts val="1500"/>
              </a:lnSpc>
              <a:spcBef>
                <a:spcPts val="0"/>
              </a:spcBef>
              <a:spcAft>
                <a:spcPts val="0"/>
              </a:spcAft>
              <a:buClr>
                <a:schemeClr val="dk1"/>
              </a:buClr>
              <a:buSzPts val="1100"/>
              <a:buFont typeface="Arial"/>
              <a:buNone/>
            </a:pPr>
            <a:r>
              <a:rPr lang="he-IL" sz="1500" b="1" dirty="0">
                <a:solidFill>
                  <a:srgbClr val="435269"/>
                </a:solidFill>
                <a:latin typeface="Calibri" panose="020F0502020204030204" pitchFamily="34" charset="0"/>
                <a:cs typeface="Calibri" panose="020F0502020204030204" pitchFamily="34" charset="0"/>
              </a:rPr>
              <a:t>גיבוש המלצה אישית וכיתתית </a:t>
            </a:r>
          </a:p>
          <a:p>
            <a:pPr marL="0" marR="0" lvl="0" indent="0" algn="r" rtl="0">
              <a:lnSpc>
                <a:spcPts val="1500"/>
              </a:lnSpc>
              <a:spcBef>
                <a:spcPts val="0"/>
              </a:spcBef>
              <a:spcAft>
                <a:spcPts val="0"/>
              </a:spcAft>
              <a:buClr>
                <a:schemeClr val="dk1"/>
              </a:buClr>
              <a:buSzPts val="1100"/>
              <a:buFont typeface="Arial"/>
              <a:buNone/>
            </a:pPr>
            <a:endParaRPr lang="he-IL" sz="1500" b="1" dirty="0">
              <a:solidFill>
                <a:srgbClr val="435269"/>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70C61E7-6D75-6F92-3202-219379C23952}"/>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61828" y="1221614"/>
            <a:ext cx="458426" cy="536715"/>
          </a:xfrm>
          <a:prstGeom prst="rect">
            <a:avLst/>
          </a:prstGeom>
        </p:spPr>
      </p:pic>
      <p:pic>
        <p:nvPicPr>
          <p:cNvPr id="29" name="Graphic 28">
            <a:extLst>
              <a:ext uri="{FF2B5EF4-FFF2-40B4-BE49-F238E27FC236}">
                <a16:creationId xmlns:a16="http://schemas.microsoft.com/office/drawing/2014/main" id="{EABF6A7B-99AB-D791-5B07-14242E49A23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2871903" y="3438671"/>
            <a:ext cx="3287495" cy="1542073"/>
          </a:xfrm>
          <a:prstGeom prst="rect">
            <a:avLst/>
          </a:prstGeom>
        </p:spPr>
      </p:pic>
      <p:pic>
        <p:nvPicPr>
          <p:cNvPr id="30" name="Graphic 29">
            <a:extLst>
              <a:ext uri="{FF2B5EF4-FFF2-40B4-BE49-F238E27FC236}">
                <a16:creationId xmlns:a16="http://schemas.microsoft.com/office/drawing/2014/main" id="{C7AFF8D5-9C4C-ECAE-7106-77024E4EC13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1463040" y="4150701"/>
            <a:ext cx="1249313" cy="815878"/>
          </a:xfrm>
          <a:prstGeom prst="rect">
            <a:avLst/>
          </a:prstGeom>
        </p:spPr>
      </p:pic>
      <p:pic>
        <p:nvPicPr>
          <p:cNvPr id="31" name="Graphic 30">
            <a:extLst>
              <a:ext uri="{FF2B5EF4-FFF2-40B4-BE49-F238E27FC236}">
                <a16:creationId xmlns:a16="http://schemas.microsoft.com/office/drawing/2014/main" id="{D1C361E8-B37D-6C61-4079-E304951BE61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773875" y="3989062"/>
            <a:ext cx="2015985" cy="1001808"/>
          </a:xfrm>
          <a:prstGeom prst="rect">
            <a:avLst/>
          </a:prstGeom>
        </p:spPr>
      </p:pic>
      <p:cxnSp>
        <p:nvCxnSpPr>
          <p:cNvPr id="32" name="Straight Connector 31">
            <a:extLst>
              <a:ext uri="{FF2B5EF4-FFF2-40B4-BE49-F238E27FC236}">
                <a16:creationId xmlns:a16="http://schemas.microsoft.com/office/drawing/2014/main" id="{408F2352-E856-8C51-412C-D8BAEB866B6C}"/>
              </a:ext>
            </a:extLst>
          </p:cNvPr>
          <p:cNvCxnSpPr/>
          <p:nvPr userDrawn="1"/>
        </p:nvCxnSpPr>
        <p:spPr>
          <a:xfrm flipH="1">
            <a:off x="5845629" y="2604406"/>
            <a:ext cx="1064923" cy="0"/>
          </a:xfrm>
          <a:prstGeom prst="line">
            <a:avLst/>
          </a:prstGeom>
          <a:ln>
            <a:solidFill>
              <a:srgbClr val="5DAA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5769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2D8DE18D-CFB7-FD0A-CCF1-A70AD3BA5317}"/>
              </a:ext>
            </a:extLst>
          </p:cNvPr>
          <p:cNvSpPr/>
          <p:nvPr userDrawn="1"/>
        </p:nvSpPr>
        <p:spPr>
          <a:xfrm rot="16200000">
            <a:off x="7514772" y="-619078"/>
            <a:ext cx="370521" cy="2015526"/>
          </a:xfrm>
          <a:prstGeom prst="roundRect">
            <a:avLst>
              <a:gd name="adj" fmla="val 8732"/>
            </a:avLst>
          </a:prstGeom>
          <a:gradFill>
            <a:gsLst>
              <a:gs pos="0">
                <a:schemeClr val="accent1">
                  <a:lumMod val="20000"/>
                  <a:lumOff val="80000"/>
                  <a:alpha val="28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1"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TextBox 6">
            <a:extLst>
              <a:ext uri="{FF2B5EF4-FFF2-40B4-BE49-F238E27FC236}">
                <a16:creationId xmlns:a16="http://schemas.microsoft.com/office/drawing/2014/main" id="{F7AFFC28-6AE2-57DF-E363-04B2AB00318B}"/>
              </a:ext>
            </a:extLst>
          </p:cNvPr>
          <p:cNvSpPr txBox="1"/>
          <p:nvPr userDrawn="1"/>
        </p:nvSpPr>
        <p:spPr>
          <a:xfrm>
            <a:off x="6415586"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לומדים בזוגות</a:t>
            </a:r>
          </a:p>
        </p:txBody>
      </p:sp>
      <p:pic>
        <p:nvPicPr>
          <p:cNvPr id="8" name="Graphic 7">
            <a:extLst>
              <a:ext uri="{FF2B5EF4-FFF2-40B4-BE49-F238E27FC236}">
                <a16:creationId xmlns:a16="http://schemas.microsoft.com/office/drawing/2014/main" id="{08944C84-D2C5-D4B5-F76B-2027EB31B3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000" y="128289"/>
            <a:ext cx="688617" cy="447743"/>
          </a:xfrm>
          <a:prstGeom prst="rect">
            <a:avLst/>
          </a:prstGeom>
        </p:spPr>
      </p:pic>
      <p:sp>
        <p:nvSpPr>
          <p:cNvPr id="9" name="Google Shape;189;p31">
            <a:extLst>
              <a:ext uri="{FF2B5EF4-FFF2-40B4-BE49-F238E27FC236}">
                <a16:creationId xmlns:a16="http://schemas.microsoft.com/office/drawing/2014/main" id="{BBE1D120-4EF3-E90E-58E2-F0EE70125FB7}"/>
              </a:ext>
            </a:extLst>
          </p:cNvPr>
          <p:cNvSpPr txBox="1"/>
          <p:nvPr userDrawn="1"/>
        </p:nvSpPr>
        <p:spPr>
          <a:xfrm>
            <a:off x="2130879" y="1047539"/>
            <a:ext cx="6669135" cy="584745"/>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1300" b="1" u="sng" dirty="0">
                <a:solidFill>
                  <a:srgbClr val="435269"/>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זיהום אוויר מתחבורה </a:t>
            </a:r>
            <a:r>
              <a:rPr lang="x-none" sz="1300" b="1"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כלל סוגי </a:t>
            </a:r>
            <a:r>
              <a:rPr lang="x-none" sz="1300" u="sng" dirty="0">
                <a:solidFill>
                  <a:srgbClr val="435269"/>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מזהמי האוויר</a:t>
            </a:r>
            <a:r>
              <a:rPr lang="en-US" sz="1300" u="sng"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הנפלטים מ</a:t>
            </a:r>
            <a:r>
              <a:rPr lang="x-none" sz="1300" u="sng" dirty="0">
                <a:solidFill>
                  <a:srgbClr val="435269"/>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מכוניות</a:t>
            </a:r>
            <a:r>
              <a:rPr lang="he-IL" sz="1300" u="sng"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משאיות</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a:t>
            </a:r>
            <a:r>
              <a:rPr lang="x-none" sz="1300" u="sng" dirty="0">
                <a:solidFill>
                  <a:srgbClr val="435269"/>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אוטובוסים</a:t>
            </a:r>
            <a:r>
              <a:rPr lang="he-IL" sz="1300" u="sng"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a:t>
            </a:r>
            <a:br>
              <a:rPr lang="en-US" sz="1300" dirty="0">
                <a:solidFill>
                  <a:srgbClr val="435269"/>
                </a:solidFill>
                <a:latin typeface="Calibri" panose="020F0502020204030204" pitchFamily="34" charset="0"/>
                <a:cs typeface="Calibri" panose="020F0502020204030204" pitchFamily="34" charset="0"/>
              </a:rPr>
            </a:br>
            <a:r>
              <a:rPr lang="x-none" sz="1300" dirty="0">
                <a:solidFill>
                  <a:srgbClr val="435269"/>
                </a:solidFill>
                <a:latin typeface="Calibri" panose="020F0502020204030204" pitchFamily="34" charset="0"/>
                <a:cs typeface="Calibri" panose="020F0502020204030204" pitchFamily="34" charset="0"/>
              </a:rPr>
              <a:t>אופנועים ורכבות</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במיוחד כאלה הנמצאים בסביבה עירונית וגורמים </a:t>
            </a:r>
            <a:r>
              <a:rPr lang="x-none" sz="1300" u="sng" dirty="0">
                <a:solidFill>
                  <a:srgbClr val="435269"/>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נזק בריאותי</a:t>
            </a:r>
            <a:r>
              <a:rPr lang="x-none" sz="1300" u="sng"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לבני אדם.</a:t>
            </a:r>
            <a:endParaRPr sz="1300" dirty="0">
              <a:solidFill>
                <a:srgbClr val="435269"/>
              </a:solidFill>
              <a:latin typeface="Calibri" panose="020F0502020204030204" pitchFamily="34" charset="0"/>
              <a:cs typeface="Calibri" panose="020F0502020204030204" pitchFamily="34" charset="0"/>
            </a:endParaRPr>
          </a:p>
        </p:txBody>
      </p:sp>
      <p:sp>
        <p:nvSpPr>
          <p:cNvPr id="10" name="Google Shape;190;p31">
            <a:extLst>
              <a:ext uri="{FF2B5EF4-FFF2-40B4-BE49-F238E27FC236}">
                <a16:creationId xmlns:a16="http://schemas.microsoft.com/office/drawing/2014/main" id="{4C59C9E5-0D6D-007E-D1C0-86FEE78BD77A}"/>
              </a:ext>
            </a:extLst>
          </p:cNvPr>
          <p:cNvSpPr txBox="1"/>
          <p:nvPr userDrawn="1"/>
        </p:nvSpPr>
        <p:spPr>
          <a:xfrm>
            <a:off x="1869628" y="680515"/>
            <a:ext cx="6995700" cy="492412"/>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Clr>
                <a:schemeClr val="dk1"/>
              </a:buClr>
              <a:buSzPts val="1100"/>
              <a:buFont typeface="Arial"/>
              <a:buNone/>
            </a:pPr>
            <a:r>
              <a:rPr lang="x-none" sz="1600" dirty="0">
                <a:solidFill>
                  <a:schemeClr val="dk1"/>
                </a:solidFill>
              </a:rPr>
              <a:t> </a:t>
            </a:r>
            <a:r>
              <a:rPr lang="x-none" sz="2000" b="1" dirty="0">
                <a:solidFill>
                  <a:srgbClr val="1E9CAB"/>
                </a:solidFill>
                <a:latin typeface="Calibri" panose="020F0502020204030204" pitchFamily="34" charset="0"/>
                <a:cs typeface="Calibri" panose="020F0502020204030204" pitchFamily="34" charset="0"/>
              </a:rPr>
              <a:t>מידע על השפעות התחבורה על בני האדם</a:t>
            </a:r>
            <a:endParaRPr sz="2000" b="1" dirty="0">
              <a:solidFill>
                <a:srgbClr val="1E9CAB"/>
              </a:solidFill>
              <a:latin typeface="Calibri" panose="020F0502020204030204" pitchFamily="34" charset="0"/>
              <a:cs typeface="Calibri" panose="020F0502020204030204" pitchFamily="34" charset="0"/>
            </a:endParaRPr>
          </a:p>
        </p:txBody>
      </p:sp>
      <p:sp>
        <p:nvSpPr>
          <p:cNvPr id="11" name="Google Shape;189;p31">
            <a:extLst>
              <a:ext uri="{FF2B5EF4-FFF2-40B4-BE49-F238E27FC236}">
                <a16:creationId xmlns:a16="http://schemas.microsoft.com/office/drawing/2014/main" id="{E526461F-5B4F-99E3-9658-B49157B3823C}"/>
              </a:ext>
            </a:extLst>
          </p:cNvPr>
          <p:cNvSpPr txBox="1"/>
          <p:nvPr userDrawn="1"/>
        </p:nvSpPr>
        <p:spPr>
          <a:xfrm>
            <a:off x="214342" y="3487940"/>
            <a:ext cx="8547542" cy="1467294"/>
          </a:xfrm>
          <a:prstGeom prst="rect">
            <a:avLst/>
          </a:prstGeom>
          <a:noFill/>
          <a:ln>
            <a:noFill/>
          </a:ln>
        </p:spPr>
        <p:txBody>
          <a:bodyPr spcFirstLastPara="1" wrap="square" lIns="91425" tIns="91425" rIns="91425" bIns="91425" anchor="t" anchorCtr="0">
            <a:spAutoFit/>
          </a:bodyPr>
          <a:lstStyle/>
          <a:p>
            <a:pPr marL="0" lvl="0" indent="0" algn="r" rtl="1">
              <a:lnSpc>
                <a:spcPct val="115000"/>
              </a:lnSpc>
              <a:spcBef>
                <a:spcPts val="500"/>
              </a:spcBef>
              <a:spcAft>
                <a:spcPts val="0"/>
              </a:spcAft>
              <a:buClr>
                <a:schemeClr val="dk1"/>
              </a:buClr>
              <a:buSzPts val="1100"/>
              <a:buFont typeface="Arial"/>
              <a:buNone/>
            </a:pPr>
            <a:r>
              <a:rPr lang="x-none" sz="1300" b="1" u="sng" dirty="0">
                <a:solidFill>
                  <a:srgbClr val="1E9CAB"/>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השפעות בריאותיות </a:t>
            </a:r>
            <a:r>
              <a:rPr lang="he-IL" sz="1300" b="1" u="sng" dirty="0">
                <a:solidFill>
                  <a:srgbClr val="1E9CAB"/>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נוספות </a:t>
            </a:r>
            <a:r>
              <a:rPr lang="x-none" sz="1300" b="1" u="sng" dirty="0">
                <a:solidFill>
                  <a:srgbClr val="1E9CAB"/>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של </a:t>
            </a:r>
            <a:r>
              <a:rPr lang="he-IL" sz="1300" b="1" dirty="0">
                <a:solidFill>
                  <a:srgbClr val="1E9CAB"/>
                </a:solidFill>
                <a:latin typeface="Calibri" panose="020F0502020204030204" pitchFamily="34" charset="0"/>
                <a:cs typeface="Calibri" panose="020F0502020204030204" pitchFamily="34" charset="0"/>
              </a:rPr>
              <a:t>נסיעה במכוניות  </a:t>
            </a:r>
            <a:r>
              <a:rPr lang="x-none" sz="1300" b="1" dirty="0">
                <a:solidFill>
                  <a:srgbClr val="1E9CAB"/>
                </a:solidFill>
                <a:latin typeface="Calibri" panose="020F0502020204030204" pitchFamily="34" charset="0"/>
                <a:cs typeface="Calibri" panose="020F0502020204030204" pitchFamily="34" charset="0"/>
              </a:rPr>
              <a:t>כוללות</a:t>
            </a:r>
            <a:r>
              <a:rPr lang="he-IL" sz="1300" b="1" dirty="0">
                <a:solidFill>
                  <a:srgbClr val="1E9CAB"/>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a:t>
            </a:r>
            <a:r>
              <a:rPr lang="x-none" sz="1300" u="sng" dirty="0">
                <a:solidFill>
                  <a:srgbClr val="435269"/>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תאונות דרכים</a:t>
            </a:r>
            <a:r>
              <a:rPr lang="x-none" sz="1300" dirty="0">
                <a:solidFill>
                  <a:srgbClr val="435269"/>
                </a:solidFill>
                <a:latin typeface="Calibri" panose="020F0502020204030204" pitchFamily="34" charset="0"/>
                <a:cs typeface="Calibri" panose="020F0502020204030204" pitchFamily="34" charset="0"/>
              </a:rPr>
              <a:t>, תרומה </a:t>
            </a:r>
            <a:r>
              <a:rPr lang="x-none" sz="1300" u="sng" dirty="0">
                <a:solidFill>
                  <a:srgbClr val="435269"/>
                </a:solidFill>
                <a:latin typeface="Calibri" panose="020F0502020204030204" pitchFamily="34" charset="0"/>
                <a:cs typeface="Calibri" panose="020F0502020204030204" pitchFamily="34" charset="0"/>
              </a:rPr>
              <a:t>ל</a:t>
            </a:r>
            <a:r>
              <a:rPr lang="x-none" sz="1300" u="sng" dirty="0">
                <a:solidFill>
                  <a:srgbClr val="435269"/>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אורח חיים יושבנ</a:t>
            </a:r>
            <a:r>
              <a:rPr lang="x-none" sz="1300" u="sng" dirty="0">
                <a:solidFill>
                  <a:srgbClr val="435269"/>
                </a:solidFill>
                <a:latin typeface="Calibri" panose="020F0502020204030204" pitchFamily="34" charset="0"/>
                <a:cs typeface="Calibri" panose="020F0502020204030204" pitchFamily="34" charset="0"/>
              </a:rPr>
              <a:t>י</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רוב הזמן אנחנו מבלים בישיבה גם </a:t>
            </a:r>
            <a:br>
              <a:rPr lang="en-US" sz="1300" dirty="0">
                <a:solidFill>
                  <a:srgbClr val="435269"/>
                </a:solidFill>
                <a:latin typeface="Calibri" panose="020F0502020204030204" pitchFamily="34" charset="0"/>
                <a:cs typeface="Calibri" panose="020F0502020204030204" pitchFamily="34" charset="0"/>
              </a:rPr>
            </a:br>
            <a:r>
              <a:rPr lang="x-none" sz="1300" dirty="0">
                <a:solidFill>
                  <a:srgbClr val="435269"/>
                </a:solidFill>
                <a:latin typeface="Calibri" panose="020F0502020204030204" pitchFamily="34" charset="0"/>
                <a:cs typeface="Calibri" panose="020F0502020204030204" pitchFamily="34" charset="0"/>
              </a:rPr>
              <a:t>בנסיעה גם בעבודה וגם בבית</a:t>
            </a:r>
            <a:r>
              <a:rPr lang="he-IL" sz="1300"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וכן </a:t>
            </a:r>
            <a:r>
              <a:rPr lang="x-none" sz="1300" u="sng" dirty="0">
                <a:solidFill>
                  <a:srgbClr val="435269"/>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פירבור</a:t>
            </a:r>
            <a:r>
              <a:rPr lang="he-IL" sz="1300" u="sng"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מגורים בשכונות בשולי העיר</a:t>
            </a:r>
            <a:r>
              <a:rPr lang="he-IL" sz="1300" dirty="0">
                <a:solidFill>
                  <a:srgbClr val="435269"/>
                </a:solidFill>
                <a:latin typeface="Calibri" panose="020F0502020204030204" pitchFamily="34" charset="0"/>
                <a:cs typeface="Calibri" panose="020F0502020204030204" pitchFamily="34" charset="0"/>
              </a:rPr>
              <a:t> המביא ל</a:t>
            </a:r>
            <a:r>
              <a:rPr lang="x-none" sz="1300" u="sng" dirty="0">
                <a:solidFill>
                  <a:srgbClr val="435269"/>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פיתוח מוטה רכב פרטי</a:t>
            </a:r>
            <a:r>
              <a:rPr lang="x-none" sz="1300" u="sng"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שיכול לגרום </a:t>
            </a:r>
            <a:r>
              <a:rPr lang="x-none" sz="1300" u="sng" dirty="0">
                <a:solidFill>
                  <a:srgbClr val="435269"/>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פקקי</a:t>
            </a:r>
            <a:r>
              <a:rPr lang="en-US" sz="1300" u="sng" dirty="0">
                <a:solidFill>
                  <a:srgbClr val="435269"/>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a:t>
            </a:r>
            <a:r>
              <a:rPr lang="x-none" sz="1300" u="sng" dirty="0">
                <a:solidFill>
                  <a:srgbClr val="435269"/>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תנועה</a:t>
            </a:r>
            <a:r>
              <a:rPr lang="he-IL" sz="1300" dirty="0">
                <a:solidFill>
                  <a:srgbClr val="435269"/>
                </a:solidFill>
                <a:latin typeface="Calibri" panose="020F0502020204030204" pitchFamily="34" charset="0"/>
                <a:cs typeface="Calibri" panose="020F0502020204030204" pitchFamily="34" charset="0"/>
              </a:rPr>
              <a:t>.</a:t>
            </a:r>
            <a:br>
              <a:rPr lang="en-US" sz="1300" dirty="0">
                <a:solidFill>
                  <a:srgbClr val="435269"/>
                </a:solidFill>
                <a:latin typeface="Calibri" panose="020F0502020204030204" pitchFamily="34" charset="0"/>
                <a:cs typeface="Calibri" panose="020F0502020204030204" pitchFamily="34" charset="0"/>
              </a:rPr>
            </a:br>
            <a:r>
              <a:rPr lang="x-none" sz="1300" dirty="0">
                <a:solidFill>
                  <a:srgbClr val="435269"/>
                </a:solidFill>
                <a:latin typeface="Calibri" panose="020F0502020204030204" pitchFamily="34" charset="0"/>
                <a:cs typeface="Calibri" panose="020F0502020204030204" pitchFamily="34" charset="0"/>
              </a:rPr>
              <a:t>כמו כן נוצר </a:t>
            </a:r>
            <a:r>
              <a:rPr lang="x-none" sz="1300" u="sng" dirty="0">
                <a:solidFill>
                  <a:srgbClr val="435269"/>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אי שוויון תחבורתי</a:t>
            </a:r>
            <a:r>
              <a:rPr lang="x-none" sz="1300" u="sng" dirty="0">
                <a:solidFill>
                  <a:srgbClr val="435269"/>
                </a:solidFill>
                <a:latin typeface="Calibri" panose="020F0502020204030204" pitchFamily="34" charset="0"/>
                <a:cs typeface="Calibri" panose="020F0502020204030204" pitchFamily="34" charset="0"/>
              </a:rPr>
              <a:t> </a:t>
            </a:r>
            <a:r>
              <a:rPr lang="x-none" sz="1300" dirty="0">
                <a:solidFill>
                  <a:srgbClr val="435269"/>
                </a:solidFill>
                <a:latin typeface="Calibri" panose="020F0502020204030204" pitchFamily="34" charset="0"/>
                <a:cs typeface="Calibri" panose="020F0502020204030204" pitchFamily="34" charset="0"/>
              </a:rPr>
              <a:t>המתבטא בכך שאנשים ללא רכב פרטי סובלים מקשיים בהגעה למקומות לימוד</a:t>
            </a:r>
            <a:r>
              <a:rPr lang="he-IL" sz="1300" dirty="0">
                <a:solidFill>
                  <a:srgbClr val="435269"/>
                </a:solidFill>
                <a:latin typeface="Calibri" panose="020F0502020204030204" pitchFamily="34" charset="0"/>
                <a:cs typeface="Calibri" panose="020F0502020204030204" pitchFamily="34" charset="0"/>
              </a:rPr>
              <a:t>,</a:t>
            </a:r>
            <a:r>
              <a:rPr lang="en-US" sz="1300" dirty="0">
                <a:solidFill>
                  <a:srgbClr val="435269"/>
                </a:solidFill>
                <a:latin typeface="Calibri" panose="020F0502020204030204" pitchFamily="34" charset="0"/>
                <a:cs typeface="Calibri" panose="020F0502020204030204" pitchFamily="34" charset="0"/>
              </a:rPr>
              <a:t> </a:t>
            </a:r>
            <a:r>
              <a:rPr lang="he-IL" sz="1300" dirty="0">
                <a:solidFill>
                  <a:srgbClr val="435269"/>
                </a:solidFill>
                <a:latin typeface="Calibri" panose="020F0502020204030204" pitchFamily="34" charset="0"/>
                <a:cs typeface="Calibri" panose="020F0502020204030204" pitchFamily="34" charset="0"/>
              </a:rPr>
              <a:t>ת</a:t>
            </a:r>
            <a:r>
              <a:rPr lang="x-none" sz="1300" dirty="0">
                <a:solidFill>
                  <a:srgbClr val="435269"/>
                </a:solidFill>
                <a:latin typeface="Calibri" panose="020F0502020204030204" pitchFamily="34" charset="0"/>
                <a:cs typeface="Calibri" panose="020F0502020204030204" pitchFamily="34" charset="0"/>
              </a:rPr>
              <a:t>עסוקה</a:t>
            </a:r>
            <a:r>
              <a:rPr lang="he-IL" sz="1300" dirty="0">
                <a:solidFill>
                  <a:srgbClr val="435269"/>
                </a:solidFill>
                <a:latin typeface="Calibri" panose="020F0502020204030204" pitchFamily="34" charset="0"/>
                <a:cs typeface="Calibri" panose="020F0502020204030204" pitchFamily="34" charset="0"/>
              </a:rPr>
              <a:t>,</a:t>
            </a:r>
            <a:r>
              <a:rPr lang="x-none" sz="1300" dirty="0">
                <a:solidFill>
                  <a:srgbClr val="435269"/>
                </a:solidFill>
                <a:latin typeface="Calibri" panose="020F0502020204030204" pitchFamily="34" charset="0"/>
                <a:cs typeface="Calibri" panose="020F0502020204030204" pitchFamily="34" charset="0"/>
              </a:rPr>
              <a:t> קניות ובריאות.</a:t>
            </a:r>
            <a:endParaRPr sz="1300" u="sng" dirty="0">
              <a:solidFill>
                <a:srgbClr val="435269"/>
              </a:solidFill>
              <a:latin typeface="Calibri" panose="020F0502020204030204" pitchFamily="34" charset="0"/>
              <a:cs typeface="Calibri" panose="020F0502020204030204" pitchFamily="34" charset="0"/>
            </a:endParaRPr>
          </a:p>
          <a:p>
            <a:pPr marL="457200" lvl="0" indent="0" algn="r" rtl="1">
              <a:spcBef>
                <a:spcPts val="500"/>
              </a:spcBef>
              <a:spcAft>
                <a:spcPts val="0"/>
              </a:spcAft>
              <a:buNone/>
            </a:pPr>
            <a:endParaRPr sz="1300" dirty="0">
              <a:solidFill>
                <a:srgbClr val="435269"/>
              </a:solidFill>
              <a:latin typeface="Calibri" panose="020F0502020204030204" pitchFamily="34" charset="0"/>
              <a:cs typeface="Calibri" panose="020F0502020204030204" pitchFamily="34" charset="0"/>
            </a:endParaRPr>
          </a:p>
          <a:p>
            <a:pPr marL="0" lvl="0" indent="0" algn="r" rtl="1">
              <a:spcBef>
                <a:spcPts val="500"/>
              </a:spcBef>
              <a:spcAft>
                <a:spcPts val="0"/>
              </a:spcAft>
              <a:buNone/>
            </a:pPr>
            <a:r>
              <a:rPr lang="x-none" sz="1300" b="1" dirty="0">
                <a:solidFill>
                  <a:srgbClr val="D85E9F"/>
                </a:solidFill>
                <a:latin typeface="Calibri" panose="020F0502020204030204" pitchFamily="34" charset="0"/>
                <a:cs typeface="Calibri" panose="020F0502020204030204" pitchFamily="34" charset="0"/>
              </a:rPr>
              <a:t>להרחבה - </a:t>
            </a:r>
            <a:r>
              <a:rPr lang="he-IL" sz="1300" b="1" dirty="0">
                <a:solidFill>
                  <a:srgbClr val="D85E9F"/>
                </a:solidFill>
                <a:latin typeface="Calibri" panose="020F0502020204030204" pitchFamily="34" charset="0"/>
                <a:cs typeface="Calibri" panose="020F0502020204030204" pitchFamily="34" charset="0"/>
              </a:rPr>
              <a:t> </a:t>
            </a:r>
            <a:r>
              <a:rPr lang="x-none" sz="1300" b="1" dirty="0">
                <a:solidFill>
                  <a:srgbClr val="D85E9F"/>
                </a:solidFill>
                <a:latin typeface="Calibri" panose="020F0502020204030204" pitchFamily="34" charset="0"/>
                <a:cs typeface="Calibri" panose="020F0502020204030204" pitchFamily="34" charset="0"/>
              </a:rPr>
              <a:t>היכנסו לקישורים לעיל</a:t>
            </a:r>
            <a:endParaRPr sz="1300" b="1" dirty="0">
              <a:solidFill>
                <a:srgbClr val="D85E9F"/>
              </a:solidFill>
              <a:latin typeface="Calibri" panose="020F0502020204030204" pitchFamily="34" charset="0"/>
              <a:cs typeface="Calibri" panose="020F0502020204030204" pitchFamily="34" charset="0"/>
            </a:endParaRPr>
          </a:p>
        </p:txBody>
      </p:sp>
      <p:sp>
        <p:nvSpPr>
          <p:cNvPr id="12" name="Google Shape;189;p31">
            <a:extLst>
              <a:ext uri="{FF2B5EF4-FFF2-40B4-BE49-F238E27FC236}">
                <a16:creationId xmlns:a16="http://schemas.microsoft.com/office/drawing/2014/main" id="{3F51B606-FDC3-FF12-6FC2-3181AF5C9DB6}"/>
              </a:ext>
            </a:extLst>
          </p:cNvPr>
          <p:cNvSpPr txBox="1"/>
          <p:nvPr userDrawn="1"/>
        </p:nvSpPr>
        <p:spPr>
          <a:xfrm>
            <a:off x="333565" y="1608082"/>
            <a:ext cx="8466449" cy="478819"/>
          </a:xfrm>
          <a:prstGeom prst="rect">
            <a:avLst/>
          </a:prstGeom>
          <a:noFill/>
          <a:ln>
            <a:noFill/>
          </a:ln>
        </p:spPr>
        <p:txBody>
          <a:bodyPr spcFirstLastPara="1" wrap="square" lIns="91425" tIns="91425" rIns="91425" bIns="91425" anchor="t" anchorCtr="0">
            <a:spAutoFit/>
          </a:bodyPr>
          <a:lstStyle/>
          <a:p>
            <a:pPr marL="0" lvl="0" indent="0" algn="r" rtl="1">
              <a:lnSpc>
                <a:spcPct val="115000"/>
              </a:lnSpc>
              <a:spcBef>
                <a:spcPts val="500"/>
              </a:spcBef>
              <a:spcAft>
                <a:spcPts val="0"/>
              </a:spcAft>
              <a:buClr>
                <a:schemeClr val="dk1"/>
              </a:buClr>
              <a:buSzPts val="1100"/>
              <a:buFont typeface="Arial"/>
              <a:buNone/>
            </a:pPr>
            <a:r>
              <a:rPr lang="x-none" sz="1300" b="1" dirty="0">
                <a:solidFill>
                  <a:srgbClr val="1E9CAB"/>
                </a:solidFill>
                <a:latin typeface="Calibri" panose="020F0502020204030204" pitchFamily="34" charset="0"/>
                <a:cs typeface="Calibri" panose="020F0502020204030204" pitchFamily="34" charset="0"/>
              </a:rPr>
              <a:t>המזהמים העיקריים הגורמים להגברת הסיכון למחלות בדרכי הנשימה </a:t>
            </a:r>
            <a:r>
              <a:rPr lang="he-IL" sz="1300" b="1" dirty="0">
                <a:solidFill>
                  <a:srgbClr val="1E9CAB"/>
                </a:solidFill>
                <a:latin typeface="Calibri" panose="020F0502020204030204" pitchFamily="34" charset="0"/>
                <a:cs typeface="Calibri" panose="020F0502020204030204" pitchFamily="34" charset="0"/>
              </a:rPr>
              <a:t>(</a:t>
            </a:r>
            <a:r>
              <a:rPr lang="x-none" sz="1300" b="1" dirty="0">
                <a:solidFill>
                  <a:srgbClr val="1E9CAB"/>
                </a:solidFill>
                <a:latin typeface="Calibri" panose="020F0502020204030204" pitchFamily="34" charset="0"/>
                <a:cs typeface="Calibri" panose="020F0502020204030204" pitchFamily="34" charset="0"/>
              </a:rPr>
              <a:t>דלקת ריאות,</a:t>
            </a:r>
            <a:r>
              <a:rPr lang="he-IL" sz="1300" b="1" dirty="0">
                <a:solidFill>
                  <a:srgbClr val="1E9CAB"/>
                </a:solidFill>
                <a:latin typeface="Calibri" panose="020F0502020204030204" pitchFamily="34" charset="0"/>
                <a:cs typeface="Calibri" panose="020F0502020204030204" pitchFamily="34" charset="0"/>
              </a:rPr>
              <a:t> </a:t>
            </a:r>
            <a:r>
              <a:rPr lang="x-none" sz="1300" b="1" dirty="0">
                <a:solidFill>
                  <a:srgbClr val="1E9CAB"/>
                </a:solidFill>
                <a:latin typeface="Calibri" panose="020F0502020204030204" pitchFamily="34" charset="0"/>
                <a:cs typeface="Calibri" panose="020F0502020204030204" pitchFamily="34" charset="0"/>
              </a:rPr>
              <a:t>שיעול</a:t>
            </a:r>
            <a:r>
              <a:rPr lang="he-IL" sz="1300" b="1" dirty="0">
                <a:solidFill>
                  <a:srgbClr val="1E9CAB"/>
                </a:solidFill>
                <a:latin typeface="Calibri" panose="020F0502020204030204" pitchFamily="34" charset="0"/>
                <a:cs typeface="Calibri" panose="020F0502020204030204" pitchFamily="34" charset="0"/>
              </a:rPr>
              <a:t>, </a:t>
            </a:r>
            <a:r>
              <a:rPr lang="x-none" sz="1300" b="1" dirty="0">
                <a:solidFill>
                  <a:srgbClr val="1E9CAB"/>
                </a:solidFill>
                <a:latin typeface="Calibri" panose="020F0502020204030204" pitchFamily="34" charset="0"/>
                <a:cs typeface="Calibri" panose="020F0502020204030204" pitchFamily="34" charset="0"/>
              </a:rPr>
              <a:t>הצטננות</a:t>
            </a:r>
            <a:r>
              <a:rPr lang="he-IL" sz="1300" b="1" dirty="0">
                <a:solidFill>
                  <a:srgbClr val="1E9CAB"/>
                </a:solidFill>
                <a:latin typeface="Calibri" panose="020F0502020204030204" pitchFamily="34" charset="0"/>
                <a:cs typeface="Calibri" panose="020F0502020204030204" pitchFamily="34" charset="0"/>
              </a:rPr>
              <a:t>, </a:t>
            </a:r>
            <a:r>
              <a:rPr lang="x-none" sz="1300" b="1" dirty="0">
                <a:solidFill>
                  <a:srgbClr val="1E9CAB"/>
                </a:solidFill>
                <a:latin typeface="Calibri" panose="020F0502020204030204" pitchFamily="34" charset="0"/>
                <a:cs typeface="Calibri" panose="020F0502020204030204" pitchFamily="34" charset="0"/>
              </a:rPr>
              <a:t>שפעת וברונכיטיס</a:t>
            </a:r>
            <a:r>
              <a:rPr lang="he-IL" sz="1300" b="1" dirty="0">
                <a:solidFill>
                  <a:srgbClr val="1E9CAB"/>
                </a:solidFill>
                <a:latin typeface="Calibri" panose="020F0502020204030204" pitchFamily="34" charset="0"/>
                <a:cs typeface="Calibri" panose="020F0502020204030204" pitchFamily="34" charset="0"/>
              </a:rPr>
              <a:t>)</a:t>
            </a:r>
            <a:r>
              <a:rPr lang="x-none" sz="1300" b="1" dirty="0">
                <a:solidFill>
                  <a:srgbClr val="1E9CAB"/>
                </a:solidFill>
                <a:latin typeface="Calibri" panose="020F0502020204030204" pitchFamily="34" charset="0"/>
                <a:cs typeface="Calibri" panose="020F0502020204030204" pitchFamily="34" charset="0"/>
              </a:rPr>
              <a:t> הם:</a:t>
            </a:r>
            <a:endParaRPr sz="1300" b="1" dirty="0">
              <a:solidFill>
                <a:srgbClr val="1E9CAB"/>
              </a:solidFill>
              <a:latin typeface="Calibri" panose="020F0502020204030204" pitchFamily="34" charset="0"/>
              <a:cs typeface="Calibri" panose="020F0502020204030204" pitchFamily="34" charset="0"/>
            </a:endParaRPr>
          </a:p>
        </p:txBody>
      </p:sp>
      <p:sp>
        <p:nvSpPr>
          <p:cNvPr id="13" name="Google Shape;189;p31">
            <a:extLst>
              <a:ext uri="{FF2B5EF4-FFF2-40B4-BE49-F238E27FC236}">
                <a16:creationId xmlns:a16="http://schemas.microsoft.com/office/drawing/2014/main" id="{593E91EA-2119-D217-924E-3B4304D02306}"/>
              </a:ext>
            </a:extLst>
          </p:cNvPr>
          <p:cNvSpPr txBox="1"/>
          <p:nvPr userDrawn="1"/>
        </p:nvSpPr>
        <p:spPr>
          <a:xfrm>
            <a:off x="5465447" y="2018125"/>
            <a:ext cx="3344988" cy="1531158"/>
          </a:xfrm>
          <a:prstGeom prst="rect">
            <a:avLst/>
          </a:prstGeom>
          <a:noFill/>
          <a:ln>
            <a:noFill/>
          </a:ln>
        </p:spPr>
        <p:txBody>
          <a:bodyPr spcFirstLastPara="1" wrap="square" lIns="91425" tIns="91425" rIns="91425" bIns="91425" anchor="t" anchorCtr="0">
            <a:spAutoFit/>
          </a:bodyPr>
          <a:lstStyle/>
          <a:p>
            <a:pPr marL="6350" algn="r" rtl="1">
              <a:lnSpc>
                <a:spcPts val="1500"/>
              </a:lnSpc>
              <a:buClr>
                <a:schemeClr val="dk1"/>
              </a:buClr>
              <a:buSzPts val="1400"/>
            </a:pPr>
            <a:r>
              <a:rPr lang="x-none" sz="1100" b="1" dirty="0">
                <a:solidFill>
                  <a:srgbClr val="D85E9F"/>
                </a:solidFill>
                <a:latin typeface="Calibri" panose="020F0502020204030204" pitchFamily="34" charset="0"/>
                <a:cs typeface="Calibri" panose="020F0502020204030204" pitchFamily="34" charset="0"/>
              </a:rPr>
              <a:t>זיהום חלקיקי (PM) </a:t>
            </a:r>
            <a:br>
              <a:rPr lang="en-US" sz="1100" dirty="0">
                <a:solidFill>
                  <a:srgbClr val="202122"/>
                </a:solidFill>
                <a:latin typeface="Calibri" panose="020F0502020204030204" pitchFamily="34" charset="0"/>
                <a:cs typeface="Calibri" panose="020F0502020204030204" pitchFamily="34" charset="0"/>
              </a:rPr>
            </a:br>
            <a:r>
              <a:rPr lang="x-none" sz="1100" dirty="0">
                <a:solidFill>
                  <a:srgbClr val="435269"/>
                </a:solidFill>
                <a:latin typeface="Calibri" panose="020F0502020204030204" pitchFamily="34" charset="0"/>
                <a:cs typeface="Calibri" panose="020F0502020204030204" pitchFamily="34" charset="0"/>
              </a:rPr>
              <a:t>חלקיקים זעירים של חומר מוצק או נוזלי המרחפים בגז. </a:t>
            </a:r>
            <a:br>
              <a:rPr lang="x-none" sz="1100" dirty="0">
                <a:solidFill>
                  <a:srgbClr val="435269"/>
                </a:solidFill>
                <a:latin typeface="Calibri" panose="020F0502020204030204" pitchFamily="34" charset="0"/>
                <a:cs typeface="Calibri" panose="020F0502020204030204" pitchFamily="34" charset="0"/>
              </a:rPr>
            </a:br>
            <a:r>
              <a:rPr lang="en-US" sz="1100" dirty="0">
                <a:solidFill>
                  <a:srgbClr val="344056"/>
                </a:solidFill>
                <a:effectLst/>
                <a:latin typeface="Calibri" panose="020F0502020204030204" pitchFamily="34" charset="0"/>
              </a:rPr>
              <a:t>PM</a:t>
            </a:r>
            <a:r>
              <a:rPr lang="en-US" sz="1100" baseline="-25000" dirty="0">
                <a:solidFill>
                  <a:srgbClr val="344056"/>
                </a:solidFill>
                <a:effectLst/>
                <a:latin typeface="Calibri" panose="020F0502020204030204" pitchFamily="34" charset="0"/>
              </a:rPr>
              <a:t>10</a:t>
            </a:r>
            <a:r>
              <a:rPr lang="he-IL" dirty="0">
                <a:solidFill>
                  <a:srgbClr val="344056"/>
                </a:solidFill>
                <a:latin typeface="Calibri" panose="020F0502020204030204" pitchFamily="34" charset="0"/>
              </a:rPr>
              <a:t> </a:t>
            </a:r>
            <a:r>
              <a:rPr lang="x-none" sz="1100" dirty="0">
                <a:solidFill>
                  <a:srgbClr val="435269"/>
                </a:solidFill>
                <a:latin typeface="Calibri" panose="020F0502020204030204" pitchFamily="34" charset="0"/>
                <a:cs typeface="Calibri" panose="020F0502020204030204" pitchFamily="34" charset="0"/>
              </a:rPr>
              <a:t>הם חלקיקים גסים מרחפים שקוטרם קטן מ-10 מיקרומטר ויכולים להיכנס לחלל האף</a:t>
            </a:r>
            <a:r>
              <a:rPr lang="en-US" sz="1100" dirty="0">
                <a:solidFill>
                  <a:srgbClr val="344056"/>
                </a:solidFill>
                <a:effectLst/>
                <a:latin typeface="Calibri" panose="020F0502020204030204" pitchFamily="34" charset="0"/>
              </a:rPr>
              <a:t>PM</a:t>
            </a:r>
            <a:r>
              <a:rPr lang="en-US" sz="1100" baseline="-25000" dirty="0">
                <a:solidFill>
                  <a:srgbClr val="344056"/>
                </a:solidFill>
                <a:effectLst/>
                <a:latin typeface="Calibri" panose="020F0502020204030204" pitchFamily="34" charset="0"/>
              </a:rPr>
              <a:t>2.5 </a:t>
            </a:r>
            <a:r>
              <a:rPr lang="he-IL" dirty="0">
                <a:solidFill>
                  <a:srgbClr val="344056"/>
                </a:solidFill>
                <a:latin typeface="Calibri" panose="020F0502020204030204" pitchFamily="34" charset="0"/>
              </a:rPr>
              <a:t> </a:t>
            </a:r>
            <a:r>
              <a:rPr lang="x-none" sz="1100" dirty="0">
                <a:solidFill>
                  <a:srgbClr val="435269"/>
                </a:solidFill>
                <a:latin typeface="Calibri" panose="020F0502020204030204" pitchFamily="34" charset="0"/>
                <a:cs typeface="Calibri" panose="020F0502020204030204" pitchFamily="34" charset="0"/>
              </a:rPr>
              <a:t>הם חלקיקים קטנים מ</a:t>
            </a:r>
            <a:r>
              <a:rPr lang="he-IL" sz="1100" dirty="0">
                <a:solidFill>
                  <a:srgbClr val="435269"/>
                </a:solidFill>
                <a:latin typeface="Calibri" panose="020F0502020204030204" pitchFamily="34" charset="0"/>
                <a:cs typeface="Calibri" panose="020F0502020204030204" pitchFamily="34" charset="0"/>
              </a:rPr>
              <a:t>-</a:t>
            </a:r>
            <a:r>
              <a:rPr lang="en-US" sz="1100" dirty="0">
                <a:solidFill>
                  <a:srgbClr val="435269"/>
                </a:solidFill>
                <a:latin typeface="Calibri" panose="020F0502020204030204" pitchFamily="34" charset="0"/>
                <a:cs typeface="Calibri" panose="020F0502020204030204" pitchFamily="34" charset="0"/>
              </a:rPr>
              <a:t> </a:t>
            </a:r>
            <a:r>
              <a:rPr lang="x-none" sz="1100" dirty="0">
                <a:solidFill>
                  <a:srgbClr val="435269"/>
                </a:solidFill>
                <a:latin typeface="Calibri" panose="020F0502020204030204" pitchFamily="34" charset="0"/>
                <a:cs typeface="Calibri" panose="020F0502020204030204" pitchFamily="34" charset="0"/>
              </a:rPr>
              <a:t>2.5 </a:t>
            </a:r>
            <a:r>
              <a:rPr lang="he-IL" sz="1100" dirty="0">
                <a:solidFill>
                  <a:srgbClr val="435269"/>
                </a:solidFill>
                <a:latin typeface="Calibri" panose="020F0502020204030204" pitchFamily="34" charset="0"/>
                <a:cs typeface="Calibri" panose="020F0502020204030204" pitchFamily="34" charset="0"/>
              </a:rPr>
              <a:t>מ</a:t>
            </a:r>
            <a:r>
              <a:rPr lang="x-none" sz="1100" dirty="0">
                <a:solidFill>
                  <a:srgbClr val="435269"/>
                </a:solidFill>
                <a:latin typeface="Calibri" panose="020F0502020204030204" pitchFamily="34" charset="0"/>
                <a:cs typeface="Calibri" panose="020F0502020204030204" pitchFamily="34" charset="0"/>
              </a:rPr>
              <a:t>יקרומטר </a:t>
            </a:r>
            <a:r>
              <a:rPr lang="he-IL" sz="1100" dirty="0">
                <a:solidFill>
                  <a:srgbClr val="435269"/>
                </a:solidFill>
                <a:latin typeface="Calibri" panose="020F0502020204030204" pitchFamily="34" charset="0"/>
                <a:cs typeface="Calibri" panose="020F0502020204030204" pitchFamily="34" charset="0"/>
              </a:rPr>
              <a:t>ה</a:t>
            </a:r>
            <a:r>
              <a:rPr lang="x-none" sz="1100" dirty="0">
                <a:solidFill>
                  <a:srgbClr val="435269"/>
                </a:solidFill>
                <a:latin typeface="Calibri" panose="020F0502020204030204" pitchFamily="34" charset="0"/>
                <a:cs typeface="Calibri" panose="020F0502020204030204" pitchFamily="34" charset="0"/>
              </a:rPr>
              <a:t>נכנסים לריאות.</a:t>
            </a:r>
            <a:r>
              <a:rPr lang="he-IL" sz="1100" dirty="0">
                <a:solidFill>
                  <a:srgbClr val="435269"/>
                </a:solidFill>
                <a:latin typeface="Calibri" panose="020F0502020204030204" pitchFamily="34" charset="0"/>
                <a:cs typeface="Calibri" panose="020F0502020204030204" pitchFamily="34" charset="0"/>
              </a:rPr>
              <a:t> </a:t>
            </a:r>
            <a:r>
              <a:rPr lang="x-none" sz="1100" dirty="0">
                <a:solidFill>
                  <a:srgbClr val="435269"/>
                </a:solidFill>
                <a:latin typeface="Calibri" panose="020F0502020204030204" pitchFamily="34" charset="0"/>
                <a:cs typeface="Calibri" panose="020F0502020204030204" pitchFamily="34" charset="0"/>
              </a:rPr>
              <a:t>ככל שהחלקיקים קטנים וקלים יותר</a:t>
            </a:r>
            <a:r>
              <a:rPr lang="he-IL" sz="1100" dirty="0">
                <a:solidFill>
                  <a:srgbClr val="435269"/>
                </a:solidFill>
                <a:latin typeface="Calibri" panose="020F0502020204030204" pitchFamily="34" charset="0"/>
                <a:cs typeface="Calibri" panose="020F0502020204030204" pitchFamily="34" charset="0"/>
              </a:rPr>
              <a:t>,</a:t>
            </a:r>
            <a:r>
              <a:rPr lang="x-none" sz="1100" dirty="0">
                <a:solidFill>
                  <a:srgbClr val="435269"/>
                </a:solidFill>
                <a:latin typeface="Calibri" panose="020F0502020204030204" pitchFamily="34" charset="0"/>
                <a:cs typeface="Calibri" panose="020F0502020204030204" pitchFamily="34" charset="0"/>
              </a:rPr>
              <a:t> כך הם ישהו זמן רב יותר באוויר ועלולים </a:t>
            </a:r>
            <a:br>
              <a:rPr lang="en-US" sz="1100" dirty="0">
                <a:solidFill>
                  <a:srgbClr val="435269"/>
                </a:solidFill>
                <a:latin typeface="Calibri" panose="020F0502020204030204" pitchFamily="34" charset="0"/>
                <a:cs typeface="Calibri" panose="020F0502020204030204" pitchFamily="34" charset="0"/>
              </a:rPr>
            </a:br>
            <a:r>
              <a:rPr lang="x-none" sz="1100" dirty="0">
                <a:solidFill>
                  <a:srgbClr val="435269"/>
                </a:solidFill>
                <a:latin typeface="Calibri" panose="020F0502020204030204" pitchFamily="34" charset="0"/>
                <a:cs typeface="Calibri" panose="020F0502020204030204" pitchFamily="34" charset="0"/>
              </a:rPr>
              <a:t>לגרום לנזק משמעותי יותר</a:t>
            </a:r>
            <a:r>
              <a:rPr lang="he-IL" sz="1100" dirty="0">
                <a:solidFill>
                  <a:srgbClr val="435269"/>
                </a:solidFill>
                <a:latin typeface="Calibri" panose="020F0502020204030204" pitchFamily="34" charset="0"/>
                <a:cs typeface="Calibri" panose="020F0502020204030204" pitchFamily="34" charset="0"/>
              </a:rPr>
              <a:t>.</a:t>
            </a:r>
            <a:r>
              <a:rPr lang="x-none" sz="1100" dirty="0">
                <a:solidFill>
                  <a:srgbClr val="435269"/>
                </a:solidFill>
                <a:latin typeface="Calibri" panose="020F0502020204030204" pitchFamily="34" charset="0"/>
                <a:cs typeface="Calibri" panose="020F0502020204030204" pitchFamily="34" charset="0"/>
              </a:rPr>
              <a:t> </a:t>
            </a:r>
            <a:endParaRPr sz="1100" dirty="0">
              <a:solidFill>
                <a:srgbClr val="435269"/>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83C65A3-C976-8B9F-9970-145035D1E91E}"/>
              </a:ext>
            </a:extLst>
          </p:cNvPr>
          <p:cNvSpPr txBox="1"/>
          <p:nvPr userDrawn="1"/>
        </p:nvSpPr>
        <p:spPr>
          <a:xfrm>
            <a:off x="3736043" y="2064175"/>
            <a:ext cx="1678087" cy="1235595"/>
          </a:xfrm>
          <a:prstGeom prst="rect">
            <a:avLst/>
          </a:prstGeom>
          <a:noFill/>
        </p:spPr>
        <p:txBody>
          <a:bodyPr wrap="square">
            <a:spAutoFit/>
          </a:bodyPr>
          <a:lstStyle/>
          <a:p>
            <a:pPr marL="6350" lvl="0" algn="r" rtl="1">
              <a:lnSpc>
                <a:spcPts val="1500"/>
              </a:lnSpc>
              <a:spcBef>
                <a:spcPts val="0"/>
              </a:spcBef>
              <a:spcAft>
                <a:spcPts val="0"/>
              </a:spcAft>
              <a:buClr>
                <a:schemeClr val="dk1"/>
              </a:buClr>
              <a:buSzPts val="1800"/>
            </a:pPr>
            <a:r>
              <a:rPr lang="he-IL" sz="1100" b="1" dirty="0">
                <a:solidFill>
                  <a:srgbClr val="D85E9F"/>
                </a:solidFill>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תחמוצות חנקן</a:t>
            </a:r>
            <a:br>
              <a:rPr lang="en-US" sz="1100" dirty="0">
                <a:solidFill>
                  <a:srgbClr val="202122"/>
                </a:solidFill>
                <a:latin typeface="Calibri" panose="020F0502020204030204" pitchFamily="34" charset="0"/>
                <a:cs typeface="Calibri" panose="020F0502020204030204" pitchFamily="34" charset="0"/>
              </a:rPr>
            </a:br>
            <a:r>
              <a:rPr lang="he-IL" sz="1100" dirty="0">
                <a:solidFill>
                  <a:srgbClr val="435269"/>
                </a:solidFill>
                <a:latin typeface="Calibri" panose="020F0502020204030204" pitchFamily="34" charset="0"/>
                <a:cs typeface="Calibri" panose="020F0502020204030204" pitchFamily="34" charset="0"/>
              </a:rPr>
              <a:t>גז הנפלט בכמות גדולה ממנועי רכבים מגביר את הסיכון לדלקת ברירית הריאות, וזה יכול להפחית </a:t>
            </a:r>
            <a:br>
              <a:rPr lang="en-US" sz="1100" dirty="0">
                <a:solidFill>
                  <a:srgbClr val="435269"/>
                </a:solidFill>
                <a:latin typeface="Calibri" panose="020F0502020204030204" pitchFamily="34" charset="0"/>
                <a:cs typeface="Calibri" panose="020F0502020204030204" pitchFamily="34" charset="0"/>
              </a:rPr>
            </a:br>
            <a:r>
              <a:rPr lang="he-IL" sz="1100" dirty="0">
                <a:solidFill>
                  <a:srgbClr val="435269"/>
                </a:solidFill>
                <a:latin typeface="Calibri" panose="020F0502020204030204" pitchFamily="34" charset="0"/>
                <a:cs typeface="Calibri" panose="020F0502020204030204" pitchFamily="34" charset="0"/>
              </a:rPr>
              <a:t>את חסינות לזיהומים ריאה.</a:t>
            </a:r>
          </a:p>
        </p:txBody>
      </p:sp>
      <p:sp>
        <p:nvSpPr>
          <p:cNvPr id="15" name="TextBox 14">
            <a:extLst>
              <a:ext uri="{FF2B5EF4-FFF2-40B4-BE49-F238E27FC236}">
                <a16:creationId xmlns:a16="http://schemas.microsoft.com/office/drawing/2014/main" id="{17DA12B7-4956-A9C5-E839-A69536231504}"/>
              </a:ext>
            </a:extLst>
          </p:cNvPr>
          <p:cNvSpPr txBox="1"/>
          <p:nvPr userDrawn="1"/>
        </p:nvSpPr>
        <p:spPr>
          <a:xfrm>
            <a:off x="1113126" y="2064175"/>
            <a:ext cx="2478743" cy="1235595"/>
          </a:xfrm>
          <a:prstGeom prst="rect">
            <a:avLst/>
          </a:prstGeom>
          <a:noFill/>
        </p:spPr>
        <p:txBody>
          <a:bodyPr wrap="square">
            <a:spAutoFit/>
          </a:bodyPr>
          <a:lstStyle/>
          <a:p>
            <a:pPr marL="6350" lvl="0" algn="r" rtl="1">
              <a:lnSpc>
                <a:spcPts val="1500"/>
              </a:lnSpc>
              <a:spcBef>
                <a:spcPts val="0"/>
              </a:spcBef>
              <a:spcAft>
                <a:spcPts val="0"/>
              </a:spcAft>
              <a:buClr>
                <a:schemeClr val="dk1"/>
              </a:buClr>
              <a:buSzPts val="1800"/>
            </a:pPr>
            <a:r>
              <a:rPr lang="he-IL" sz="1100" b="1" dirty="0">
                <a:solidFill>
                  <a:srgbClr val="D85E9F"/>
                </a:solidFill>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פחמן חד חמצני (</a:t>
            </a:r>
            <a:r>
              <a:rPr lang="en-US" sz="1100" b="1" dirty="0">
                <a:solidFill>
                  <a:srgbClr val="D85E9F"/>
                </a:solidFill>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(CO</a:t>
            </a:r>
            <a:br>
              <a:rPr lang="en-US" sz="1100" dirty="0">
                <a:solidFill>
                  <a:srgbClr val="202122"/>
                </a:solidFill>
                <a:latin typeface="Calibri" panose="020F0502020204030204" pitchFamily="34" charset="0"/>
                <a:cs typeface="Calibri" panose="020F0502020204030204" pitchFamily="34" charset="0"/>
              </a:rPr>
            </a:br>
            <a:r>
              <a:rPr lang="he-IL" sz="1100" dirty="0">
                <a:solidFill>
                  <a:srgbClr val="435269"/>
                </a:solidFill>
                <a:latin typeface="Calibri" panose="020F0502020204030204" pitchFamily="34" charset="0"/>
                <a:cs typeface="Calibri" panose="020F0502020204030204" pitchFamily="34" charset="0"/>
              </a:rPr>
              <a:t>פחמן חד-חמצני הוא מזהם אוויר גזי, חסר צבע, ריח וטעם. שאיפת פחמן חד-חמצני  מקטינה את יכולת נשיאת החמצן על ידי הדם. וכך מונע את העברת החמצן לכל אברי הגוף כולל המוח והלב.</a:t>
            </a:r>
          </a:p>
        </p:txBody>
      </p:sp>
      <p:cxnSp>
        <p:nvCxnSpPr>
          <p:cNvPr id="16" name="Straight Connector 15">
            <a:extLst>
              <a:ext uri="{FF2B5EF4-FFF2-40B4-BE49-F238E27FC236}">
                <a16:creationId xmlns:a16="http://schemas.microsoft.com/office/drawing/2014/main" id="{7D3E2F06-9B6F-4ED3-4407-1EE047AAA136}"/>
              </a:ext>
            </a:extLst>
          </p:cNvPr>
          <p:cNvCxnSpPr/>
          <p:nvPr userDrawn="1"/>
        </p:nvCxnSpPr>
        <p:spPr>
          <a:xfrm>
            <a:off x="5551714" y="2153697"/>
            <a:ext cx="0" cy="121647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3C32C7-7E28-57E0-6A75-21281B2D0869}"/>
              </a:ext>
            </a:extLst>
          </p:cNvPr>
          <p:cNvCxnSpPr/>
          <p:nvPr userDrawn="1"/>
        </p:nvCxnSpPr>
        <p:spPr>
          <a:xfrm>
            <a:off x="3755571" y="2153697"/>
            <a:ext cx="0" cy="1216479"/>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grpSp>
        <p:nvGrpSpPr>
          <p:cNvPr id="18" name="Graphic 16">
            <a:extLst>
              <a:ext uri="{FF2B5EF4-FFF2-40B4-BE49-F238E27FC236}">
                <a16:creationId xmlns:a16="http://schemas.microsoft.com/office/drawing/2014/main" id="{25C949CF-0B52-6418-5E4C-AE66F8CD9793}"/>
              </a:ext>
            </a:extLst>
          </p:cNvPr>
          <p:cNvGrpSpPr/>
          <p:nvPr userDrawn="1"/>
        </p:nvGrpSpPr>
        <p:grpSpPr>
          <a:xfrm>
            <a:off x="109606" y="2156630"/>
            <a:ext cx="1086904" cy="1089581"/>
            <a:chOff x="93278" y="2076658"/>
            <a:chExt cx="1086904" cy="1089581"/>
          </a:xfrm>
          <a:noFill/>
        </p:grpSpPr>
        <p:sp>
          <p:nvSpPr>
            <p:cNvPr id="19" name="Freeform 18">
              <a:extLst>
                <a:ext uri="{FF2B5EF4-FFF2-40B4-BE49-F238E27FC236}">
                  <a16:creationId xmlns:a16="http://schemas.microsoft.com/office/drawing/2014/main" id="{2E577566-A812-4E17-AF1D-AADCF2F87157}"/>
                </a:ext>
              </a:extLst>
            </p:cNvPr>
            <p:cNvSpPr/>
            <p:nvPr/>
          </p:nvSpPr>
          <p:spPr>
            <a:xfrm>
              <a:off x="198013" y="2497358"/>
              <a:ext cx="488320" cy="593601"/>
            </a:xfrm>
            <a:custGeom>
              <a:avLst/>
              <a:gdLst>
                <a:gd name="connsiteX0" fmla="*/ 452145 w 488320"/>
                <a:gd name="connsiteY0" fmla="*/ 0 h 593601"/>
                <a:gd name="connsiteX1" fmla="*/ 488320 w 488320"/>
                <a:gd name="connsiteY1" fmla="*/ 36119 h 593601"/>
                <a:gd name="connsiteX2" fmla="*/ 488320 w 488320"/>
                <a:gd name="connsiteY2" fmla="*/ 557482 h 593601"/>
                <a:gd name="connsiteX3" fmla="*/ 452145 w 488320"/>
                <a:gd name="connsiteY3" fmla="*/ 593601 h 593601"/>
                <a:gd name="connsiteX4" fmla="*/ 36175 w 488320"/>
                <a:gd name="connsiteY4" fmla="*/ 593601 h 593601"/>
                <a:gd name="connsiteX5" fmla="*/ 0 w 488320"/>
                <a:gd name="connsiteY5" fmla="*/ 557482 h 593601"/>
                <a:gd name="connsiteX6" fmla="*/ 0 w 488320"/>
                <a:gd name="connsiteY6" fmla="*/ 36119 h 593601"/>
                <a:gd name="connsiteX7" fmla="*/ 36175 w 488320"/>
                <a:gd name="connsiteY7" fmla="*/ 0 h 59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320" h="593601">
                  <a:moveTo>
                    <a:pt x="452145" y="0"/>
                  </a:moveTo>
                  <a:cubicBezTo>
                    <a:pt x="472124" y="0"/>
                    <a:pt x="488320" y="16171"/>
                    <a:pt x="488320" y="36119"/>
                  </a:cubicBezTo>
                  <a:lnTo>
                    <a:pt x="488320" y="557482"/>
                  </a:lnTo>
                  <a:cubicBezTo>
                    <a:pt x="488320" y="577430"/>
                    <a:pt x="472124" y="593601"/>
                    <a:pt x="452145" y="593601"/>
                  </a:cubicBezTo>
                  <a:lnTo>
                    <a:pt x="36175" y="593601"/>
                  </a:lnTo>
                  <a:cubicBezTo>
                    <a:pt x="16196" y="593601"/>
                    <a:pt x="0" y="577430"/>
                    <a:pt x="0" y="557482"/>
                  </a:cubicBezTo>
                  <a:lnTo>
                    <a:pt x="0" y="36119"/>
                  </a:lnTo>
                  <a:cubicBezTo>
                    <a:pt x="0" y="16171"/>
                    <a:pt x="16196" y="0"/>
                    <a:pt x="36175" y="0"/>
                  </a:cubicBezTo>
                  <a:close/>
                </a:path>
              </a:pathLst>
            </a:custGeom>
            <a:noFill/>
            <a:ln w="19233" cap="rnd">
              <a:solidFill>
                <a:srgbClr val="1E9CAB"/>
              </a:solidFill>
              <a:prstDash val="solid"/>
              <a:round/>
            </a:ln>
          </p:spPr>
          <p:txBody>
            <a:bodyPr rtlCol="0" anchor="ctr"/>
            <a:lstStyle/>
            <a:p>
              <a:endParaRPr lang="aa-ET"/>
            </a:p>
          </p:txBody>
        </p:sp>
        <p:sp>
          <p:nvSpPr>
            <p:cNvPr id="20" name="Freeform 19">
              <a:extLst>
                <a:ext uri="{FF2B5EF4-FFF2-40B4-BE49-F238E27FC236}">
                  <a16:creationId xmlns:a16="http://schemas.microsoft.com/office/drawing/2014/main" id="{296C79F7-6C5F-7AEB-6686-71369EF48906}"/>
                </a:ext>
              </a:extLst>
            </p:cNvPr>
            <p:cNvSpPr/>
            <p:nvPr/>
          </p:nvSpPr>
          <p:spPr>
            <a:xfrm>
              <a:off x="198013" y="2778310"/>
              <a:ext cx="488320" cy="44426"/>
            </a:xfrm>
            <a:custGeom>
              <a:avLst/>
              <a:gdLst>
                <a:gd name="connsiteX0" fmla="*/ 0 w 488320"/>
                <a:gd name="connsiteY0" fmla="*/ 0 h 44426"/>
                <a:gd name="connsiteX1" fmla="*/ 27957 w 488320"/>
                <a:gd name="connsiteY1" fmla="*/ 25281 h 44426"/>
                <a:gd name="connsiteX2" fmla="*/ 77674 w 488320"/>
                <a:gd name="connsiteY2" fmla="*/ 44427 h 44426"/>
                <a:gd name="connsiteX3" fmla="*/ 410646 w 488320"/>
                <a:gd name="connsiteY3" fmla="*/ 44427 h 44426"/>
                <a:gd name="connsiteX4" fmla="*/ 460363 w 488320"/>
                <a:gd name="connsiteY4" fmla="*/ 25281 h 44426"/>
                <a:gd name="connsiteX5" fmla="*/ 488320 w 488320"/>
                <a:gd name="connsiteY5" fmla="*/ 0 h 4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320" h="44426">
                  <a:moveTo>
                    <a:pt x="0" y="0"/>
                  </a:moveTo>
                  <a:lnTo>
                    <a:pt x="27957" y="25281"/>
                  </a:lnTo>
                  <a:cubicBezTo>
                    <a:pt x="41577" y="37602"/>
                    <a:pt x="59293" y="44427"/>
                    <a:pt x="77674" y="44427"/>
                  </a:cubicBezTo>
                  <a:lnTo>
                    <a:pt x="410646" y="44427"/>
                  </a:lnTo>
                  <a:cubicBezTo>
                    <a:pt x="429027" y="44427"/>
                    <a:pt x="446743" y="37602"/>
                    <a:pt x="460363" y="25281"/>
                  </a:cubicBezTo>
                  <a:lnTo>
                    <a:pt x="488320" y="0"/>
                  </a:lnTo>
                </a:path>
              </a:pathLst>
            </a:custGeom>
            <a:noFill/>
            <a:ln w="19233" cap="rnd">
              <a:solidFill>
                <a:srgbClr val="1E9CAB"/>
              </a:solidFill>
              <a:prstDash val="solid"/>
              <a:round/>
            </a:ln>
          </p:spPr>
          <p:txBody>
            <a:bodyPr rtlCol="0" anchor="ctr"/>
            <a:lstStyle/>
            <a:p>
              <a:endParaRPr lang="aa-ET"/>
            </a:p>
          </p:txBody>
        </p:sp>
        <p:sp>
          <p:nvSpPr>
            <p:cNvPr id="21" name="Freeform 20">
              <a:extLst>
                <a:ext uri="{FF2B5EF4-FFF2-40B4-BE49-F238E27FC236}">
                  <a16:creationId xmlns:a16="http://schemas.microsoft.com/office/drawing/2014/main" id="{3269F6C0-C3AD-2F2F-2795-5297061A2FE7}"/>
                </a:ext>
              </a:extLst>
            </p:cNvPr>
            <p:cNvSpPr/>
            <p:nvPr/>
          </p:nvSpPr>
          <p:spPr>
            <a:xfrm>
              <a:off x="198013" y="3007985"/>
              <a:ext cx="488345" cy="2556"/>
            </a:xfrm>
            <a:custGeom>
              <a:avLst/>
              <a:gdLst>
                <a:gd name="connsiteX0" fmla="*/ 0 w 488345"/>
                <a:gd name="connsiteY0" fmla="*/ 0 h 2556"/>
                <a:gd name="connsiteX1" fmla="*/ 488346 w 488345"/>
                <a:gd name="connsiteY1" fmla="*/ 0 h 2556"/>
              </a:gdLst>
              <a:ahLst/>
              <a:cxnLst>
                <a:cxn ang="0">
                  <a:pos x="connsiteX0" y="connsiteY0"/>
                </a:cxn>
                <a:cxn ang="0">
                  <a:pos x="connsiteX1" y="connsiteY1"/>
                </a:cxn>
              </a:cxnLst>
              <a:rect l="l" t="t" r="r" b="b"/>
              <a:pathLst>
                <a:path w="488345" h="2556">
                  <a:moveTo>
                    <a:pt x="0" y="0"/>
                  </a:moveTo>
                  <a:lnTo>
                    <a:pt x="488346" y="0"/>
                  </a:lnTo>
                </a:path>
              </a:pathLst>
            </a:custGeom>
            <a:ln w="19233" cap="rnd">
              <a:solidFill>
                <a:srgbClr val="1E9CAB"/>
              </a:solidFill>
              <a:prstDash val="solid"/>
              <a:round/>
            </a:ln>
          </p:spPr>
          <p:txBody>
            <a:bodyPr rtlCol="0" anchor="ctr"/>
            <a:lstStyle/>
            <a:p>
              <a:endParaRPr lang="aa-ET"/>
            </a:p>
          </p:txBody>
        </p:sp>
        <p:sp>
          <p:nvSpPr>
            <p:cNvPr id="22" name="Freeform 21">
              <a:extLst>
                <a:ext uri="{FF2B5EF4-FFF2-40B4-BE49-F238E27FC236}">
                  <a16:creationId xmlns:a16="http://schemas.microsoft.com/office/drawing/2014/main" id="{81C4017D-DE83-E1C8-76E4-78CF919DF85E}"/>
                </a:ext>
              </a:extLst>
            </p:cNvPr>
            <p:cNvSpPr/>
            <p:nvPr/>
          </p:nvSpPr>
          <p:spPr>
            <a:xfrm>
              <a:off x="198013" y="2901263"/>
              <a:ext cx="114642" cy="50689"/>
            </a:xfrm>
            <a:custGeom>
              <a:avLst/>
              <a:gdLst>
                <a:gd name="connsiteX0" fmla="*/ 0 w 114642"/>
                <a:gd name="connsiteY0" fmla="*/ 0 h 50689"/>
                <a:gd name="connsiteX1" fmla="*/ 106655 w 114642"/>
                <a:gd name="connsiteY1" fmla="*/ 0 h 50689"/>
                <a:gd name="connsiteX2" fmla="*/ 114643 w 114642"/>
                <a:gd name="connsiteY2" fmla="*/ 7975 h 50689"/>
                <a:gd name="connsiteX3" fmla="*/ 114643 w 114642"/>
                <a:gd name="connsiteY3" fmla="*/ 42714 h 50689"/>
                <a:gd name="connsiteX4" fmla="*/ 106655 w 114642"/>
                <a:gd name="connsiteY4" fmla="*/ 50689 h 50689"/>
                <a:gd name="connsiteX5" fmla="*/ 0 w 114642"/>
                <a:gd name="connsiteY5" fmla="*/ 50689 h 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42" h="50689">
                  <a:moveTo>
                    <a:pt x="0" y="0"/>
                  </a:moveTo>
                  <a:lnTo>
                    <a:pt x="106655" y="0"/>
                  </a:lnTo>
                  <a:cubicBezTo>
                    <a:pt x="111059" y="0"/>
                    <a:pt x="114643" y="3579"/>
                    <a:pt x="114643" y="7975"/>
                  </a:cubicBezTo>
                  <a:lnTo>
                    <a:pt x="114643" y="42714"/>
                  </a:lnTo>
                  <a:cubicBezTo>
                    <a:pt x="114643" y="47111"/>
                    <a:pt x="111059" y="50689"/>
                    <a:pt x="106655" y="50689"/>
                  </a:cubicBezTo>
                  <a:lnTo>
                    <a:pt x="0" y="50689"/>
                  </a:lnTo>
                </a:path>
              </a:pathLst>
            </a:custGeom>
            <a:noFill/>
            <a:ln w="19233" cap="rnd">
              <a:solidFill>
                <a:srgbClr val="1E9CAB"/>
              </a:solidFill>
              <a:prstDash val="solid"/>
              <a:round/>
            </a:ln>
          </p:spPr>
          <p:txBody>
            <a:bodyPr rtlCol="0" anchor="ctr"/>
            <a:lstStyle/>
            <a:p>
              <a:endParaRPr lang="aa-ET"/>
            </a:p>
          </p:txBody>
        </p:sp>
        <p:sp>
          <p:nvSpPr>
            <p:cNvPr id="23" name="Freeform 22">
              <a:extLst>
                <a:ext uri="{FF2B5EF4-FFF2-40B4-BE49-F238E27FC236}">
                  <a16:creationId xmlns:a16="http://schemas.microsoft.com/office/drawing/2014/main" id="{30944503-F861-7657-DF01-8EC40C322E29}"/>
                </a:ext>
              </a:extLst>
            </p:cNvPr>
            <p:cNvSpPr/>
            <p:nvPr/>
          </p:nvSpPr>
          <p:spPr>
            <a:xfrm>
              <a:off x="571715" y="2901238"/>
              <a:ext cx="114642" cy="50689"/>
            </a:xfrm>
            <a:custGeom>
              <a:avLst/>
              <a:gdLst>
                <a:gd name="connsiteX0" fmla="*/ 114643 w 114642"/>
                <a:gd name="connsiteY0" fmla="*/ 50690 h 50689"/>
                <a:gd name="connsiteX1" fmla="*/ 7988 w 114642"/>
                <a:gd name="connsiteY1" fmla="*/ 50690 h 50689"/>
                <a:gd name="connsiteX2" fmla="*/ 0 w 114642"/>
                <a:gd name="connsiteY2" fmla="*/ 42714 h 50689"/>
                <a:gd name="connsiteX3" fmla="*/ 0 w 114642"/>
                <a:gd name="connsiteY3" fmla="*/ 7975 h 50689"/>
                <a:gd name="connsiteX4" fmla="*/ 7988 w 114642"/>
                <a:gd name="connsiteY4" fmla="*/ 0 h 50689"/>
                <a:gd name="connsiteX5" fmla="*/ 114643 w 114642"/>
                <a:gd name="connsiteY5" fmla="*/ 0 h 5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42" h="50689">
                  <a:moveTo>
                    <a:pt x="114643" y="50690"/>
                  </a:moveTo>
                  <a:lnTo>
                    <a:pt x="7988" y="50690"/>
                  </a:lnTo>
                  <a:cubicBezTo>
                    <a:pt x="3584" y="50690"/>
                    <a:pt x="0" y="47111"/>
                    <a:pt x="0" y="42714"/>
                  </a:cubicBezTo>
                  <a:lnTo>
                    <a:pt x="0" y="7975"/>
                  </a:lnTo>
                  <a:cubicBezTo>
                    <a:pt x="0" y="3579"/>
                    <a:pt x="3584" y="0"/>
                    <a:pt x="7988" y="0"/>
                  </a:cubicBezTo>
                  <a:lnTo>
                    <a:pt x="114643" y="0"/>
                  </a:lnTo>
                </a:path>
              </a:pathLst>
            </a:custGeom>
            <a:noFill/>
            <a:ln w="19233" cap="rnd">
              <a:solidFill>
                <a:srgbClr val="1E9CAB"/>
              </a:solidFill>
              <a:prstDash val="solid"/>
              <a:round/>
            </a:ln>
          </p:spPr>
          <p:txBody>
            <a:bodyPr rtlCol="0" anchor="ctr"/>
            <a:lstStyle/>
            <a:p>
              <a:endParaRPr lang="aa-ET"/>
            </a:p>
          </p:txBody>
        </p:sp>
        <p:sp>
          <p:nvSpPr>
            <p:cNvPr id="24" name="Freeform 23">
              <a:extLst>
                <a:ext uri="{FF2B5EF4-FFF2-40B4-BE49-F238E27FC236}">
                  <a16:creationId xmlns:a16="http://schemas.microsoft.com/office/drawing/2014/main" id="{1D4BCE74-F04F-E1E4-2EA8-2474F03B8595}"/>
                </a:ext>
              </a:extLst>
            </p:cNvPr>
            <p:cNvSpPr/>
            <p:nvPr/>
          </p:nvSpPr>
          <p:spPr>
            <a:xfrm>
              <a:off x="93278" y="2658424"/>
              <a:ext cx="61264" cy="164312"/>
            </a:xfrm>
            <a:custGeom>
              <a:avLst/>
              <a:gdLst>
                <a:gd name="connsiteX0" fmla="*/ 45314 w 61264"/>
                <a:gd name="connsiteY0" fmla="*/ 0 h 164312"/>
                <a:gd name="connsiteX1" fmla="*/ 61264 w 61264"/>
                <a:gd name="connsiteY1" fmla="*/ 15925 h 164312"/>
                <a:gd name="connsiteX2" fmla="*/ 61264 w 61264"/>
                <a:gd name="connsiteY2" fmla="*/ 148388 h 164312"/>
                <a:gd name="connsiteX3" fmla="*/ 45314 w 61264"/>
                <a:gd name="connsiteY3" fmla="*/ 164313 h 164312"/>
                <a:gd name="connsiteX4" fmla="*/ 15950 w 61264"/>
                <a:gd name="connsiteY4" fmla="*/ 164313 h 164312"/>
                <a:gd name="connsiteX5" fmla="*/ 0 w 61264"/>
                <a:gd name="connsiteY5" fmla="*/ 148388 h 164312"/>
                <a:gd name="connsiteX6" fmla="*/ 0 w 61264"/>
                <a:gd name="connsiteY6" fmla="*/ 15925 h 164312"/>
                <a:gd name="connsiteX7" fmla="*/ 15950 w 61264"/>
                <a:gd name="connsiteY7" fmla="*/ 0 h 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4" h="164312">
                  <a:moveTo>
                    <a:pt x="45314" y="0"/>
                  </a:moveTo>
                  <a:cubicBezTo>
                    <a:pt x="54123" y="0"/>
                    <a:pt x="61264" y="7130"/>
                    <a:pt x="61264" y="15925"/>
                  </a:cubicBezTo>
                  <a:lnTo>
                    <a:pt x="61264" y="148388"/>
                  </a:lnTo>
                  <a:cubicBezTo>
                    <a:pt x="61264" y="157183"/>
                    <a:pt x="54123" y="164313"/>
                    <a:pt x="45314" y="164313"/>
                  </a:cubicBezTo>
                  <a:lnTo>
                    <a:pt x="15950" y="164313"/>
                  </a:lnTo>
                  <a:cubicBezTo>
                    <a:pt x="7141" y="164313"/>
                    <a:pt x="0" y="157183"/>
                    <a:pt x="0" y="148388"/>
                  </a:cubicBezTo>
                  <a:lnTo>
                    <a:pt x="0" y="15925"/>
                  </a:lnTo>
                  <a:cubicBezTo>
                    <a:pt x="0" y="7130"/>
                    <a:pt x="7141" y="0"/>
                    <a:pt x="15950" y="0"/>
                  </a:cubicBezTo>
                  <a:close/>
                </a:path>
              </a:pathLst>
            </a:custGeom>
            <a:noFill/>
            <a:ln w="19233" cap="rnd">
              <a:solidFill>
                <a:srgbClr val="1E9CAB"/>
              </a:solidFill>
              <a:prstDash val="solid"/>
              <a:round/>
            </a:ln>
          </p:spPr>
          <p:txBody>
            <a:bodyPr rtlCol="0" anchor="ctr"/>
            <a:lstStyle/>
            <a:p>
              <a:endParaRPr lang="aa-ET"/>
            </a:p>
          </p:txBody>
        </p:sp>
        <p:sp>
          <p:nvSpPr>
            <p:cNvPr id="25" name="Freeform 24">
              <a:extLst>
                <a:ext uri="{FF2B5EF4-FFF2-40B4-BE49-F238E27FC236}">
                  <a16:creationId xmlns:a16="http://schemas.microsoft.com/office/drawing/2014/main" id="{3B3E136E-2EB9-6A2E-573C-2D34A9044733}"/>
                </a:ext>
              </a:extLst>
            </p:cNvPr>
            <p:cNvSpPr/>
            <p:nvPr/>
          </p:nvSpPr>
          <p:spPr>
            <a:xfrm rot="10800000">
              <a:off x="729804" y="2658450"/>
              <a:ext cx="61264" cy="164312"/>
            </a:xfrm>
            <a:custGeom>
              <a:avLst/>
              <a:gdLst>
                <a:gd name="connsiteX0" fmla="*/ 45314 w 61264"/>
                <a:gd name="connsiteY0" fmla="*/ 0 h 164312"/>
                <a:gd name="connsiteX1" fmla="*/ 61264 w 61264"/>
                <a:gd name="connsiteY1" fmla="*/ 15925 h 164312"/>
                <a:gd name="connsiteX2" fmla="*/ 61264 w 61264"/>
                <a:gd name="connsiteY2" fmla="*/ 148388 h 164312"/>
                <a:gd name="connsiteX3" fmla="*/ 45314 w 61264"/>
                <a:gd name="connsiteY3" fmla="*/ 164313 h 164312"/>
                <a:gd name="connsiteX4" fmla="*/ 15950 w 61264"/>
                <a:gd name="connsiteY4" fmla="*/ 164313 h 164312"/>
                <a:gd name="connsiteX5" fmla="*/ 0 w 61264"/>
                <a:gd name="connsiteY5" fmla="*/ 148388 h 164312"/>
                <a:gd name="connsiteX6" fmla="*/ 0 w 61264"/>
                <a:gd name="connsiteY6" fmla="*/ 15925 h 164312"/>
                <a:gd name="connsiteX7" fmla="*/ 15950 w 61264"/>
                <a:gd name="connsiteY7" fmla="*/ 0 h 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4" h="164312">
                  <a:moveTo>
                    <a:pt x="45314" y="0"/>
                  </a:moveTo>
                  <a:cubicBezTo>
                    <a:pt x="54123" y="0"/>
                    <a:pt x="61264" y="7130"/>
                    <a:pt x="61264" y="15925"/>
                  </a:cubicBezTo>
                  <a:lnTo>
                    <a:pt x="61264" y="148388"/>
                  </a:lnTo>
                  <a:cubicBezTo>
                    <a:pt x="61264" y="157183"/>
                    <a:pt x="54123" y="164313"/>
                    <a:pt x="45314" y="164313"/>
                  </a:cubicBezTo>
                  <a:lnTo>
                    <a:pt x="15950" y="164313"/>
                  </a:lnTo>
                  <a:cubicBezTo>
                    <a:pt x="7141" y="164313"/>
                    <a:pt x="0" y="157183"/>
                    <a:pt x="0" y="148388"/>
                  </a:cubicBezTo>
                  <a:lnTo>
                    <a:pt x="0" y="15925"/>
                  </a:lnTo>
                  <a:cubicBezTo>
                    <a:pt x="0" y="7130"/>
                    <a:pt x="7141" y="0"/>
                    <a:pt x="15950" y="0"/>
                  </a:cubicBezTo>
                  <a:close/>
                </a:path>
              </a:pathLst>
            </a:custGeom>
            <a:noFill/>
            <a:ln w="19233" cap="rnd">
              <a:solidFill>
                <a:srgbClr val="1E9CAB"/>
              </a:solidFill>
              <a:prstDash val="solid"/>
              <a:round/>
            </a:ln>
          </p:spPr>
          <p:txBody>
            <a:bodyPr rtlCol="0" anchor="ctr"/>
            <a:lstStyle/>
            <a:p>
              <a:endParaRPr lang="aa-ET"/>
            </a:p>
          </p:txBody>
        </p:sp>
        <p:sp>
          <p:nvSpPr>
            <p:cNvPr id="26" name="Freeform 25">
              <a:extLst>
                <a:ext uri="{FF2B5EF4-FFF2-40B4-BE49-F238E27FC236}">
                  <a16:creationId xmlns:a16="http://schemas.microsoft.com/office/drawing/2014/main" id="{F1429B8D-F7D7-340E-766C-D8240FA7AC3B}"/>
                </a:ext>
              </a:extLst>
            </p:cNvPr>
            <p:cNvSpPr/>
            <p:nvPr/>
          </p:nvSpPr>
          <p:spPr>
            <a:xfrm>
              <a:off x="234187" y="3090959"/>
              <a:ext cx="92420" cy="75280"/>
            </a:xfrm>
            <a:custGeom>
              <a:avLst/>
              <a:gdLst>
                <a:gd name="connsiteX0" fmla="*/ 92421 w 92420"/>
                <a:gd name="connsiteY0" fmla="*/ 0 h 75280"/>
                <a:gd name="connsiteX1" fmla="*/ 92421 w 92420"/>
                <a:gd name="connsiteY1" fmla="*/ 57233 h 75280"/>
                <a:gd name="connsiteX2" fmla="*/ 74346 w 92420"/>
                <a:gd name="connsiteY2" fmla="*/ 75280 h 75280"/>
                <a:gd name="connsiteX3" fmla="*/ 18075 w 92420"/>
                <a:gd name="connsiteY3" fmla="*/ 75280 h 75280"/>
                <a:gd name="connsiteX4" fmla="*/ 0 w 92420"/>
                <a:gd name="connsiteY4" fmla="*/ 57233 h 75280"/>
                <a:gd name="connsiteX5" fmla="*/ 0 w 92420"/>
                <a:gd name="connsiteY5" fmla="*/ 0 h 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20" h="75280">
                  <a:moveTo>
                    <a:pt x="92421" y="0"/>
                  </a:moveTo>
                  <a:lnTo>
                    <a:pt x="92421" y="57233"/>
                  </a:lnTo>
                  <a:cubicBezTo>
                    <a:pt x="92421" y="67203"/>
                    <a:pt x="84331" y="75280"/>
                    <a:pt x="74346" y="75280"/>
                  </a:cubicBezTo>
                  <a:lnTo>
                    <a:pt x="18075" y="75280"/>
                  </a:lnTo>
                  <a:cubicBezTo>
                    <a:pt x="8090" y="75280"/>
                    <a:pt x="0" y="67203"/>
                    <a:pt x="0" y="57233"/>
                  </a:cubicBezTo>
                  <a:lnTo>
                    <a:pt x="0" y="0"/>
                  </a:lnTo>
                </a:path>
              </a:pathLst>
            </a:custGeom>
            <a:noFill/>
            <a:ln w="19233" cap="rnd">
              <a:solidFill>
                <a:srgbClr val="1E9CAB"/>
              </a:solidFill>
              <a:prstDash val="solid"/>
              <a:round/>
            </a:ln>
          </p:spPr>
          <p:txBody>
            <a:bodyPr rtlCol="0" anchor="ctr"/>
            <a:lstStyle/>
            <a:p>
              <a:endParaRPr lang="aa-ET"/>
            </a:p>
          </p:txBody>
        </p:sp>
        <p:sp>
          <p:nvSpPr>
            <p:cNvPr id="27" name="Freeform 26">
              <a:extLst>
                <a:ext uri="{FF2B5EF4-FFF2-40B4-BE49-F238E27FC236}">
                  <a16:creationId xmlns:a16="http://schemas.microsoft.com/office/drawing/2014/main" id="{2DB4170B-5090-2ECE-414A-4FDA386F8B5A}"/>
                </a:ext>
              </a:extLst>
            </p:cNvPr>
            <p:cNvSpPr/>
            <p:nvPr/>
          </p:nvSpPr>
          <p:spPr>
            <a:xfrm>
              <a:off x="557763" y="3090959"/>
              <a:ext cx="92420" cy="75280"/>
            </a:xfrm>
            <a:custGeom>
              <a:avLst/>
              <a:gdLst>
                <a:gd name="connsiteX0" fmla="*/ 92421 w 92420"/>
                <a:gd name="connsiteY0" fmla="*/ 0 h 75280"/>
                <a:gd name="connsiteX1" fmla="*/ 92421 w 92420"/>
                <a:gd name="connsiteY1" fmla="*/ 57233 h 75280"/>
                <a:gd name="connsiteX2" fmla="*/ 74346 w 92420"/>
                <a:gd name="connsiteY2" fmla="*/ 75280 h 75280"/>
                <a:gd name="connsiteX3" fmla="*/ 18075 w 92420"/>
                <a:gd name="connsiteY3" fmla="*/ 75280 h 75280"/>
                <a:gd name="connsiteX4" fmla="*/ 0 w 92420"/>
                <a:gd name="connsiteY4" fmla="*/ 57233 h 75280"/>
                <a:gd name="connsiteX5" fmla="*/ 0 w 92420"/>
                <a:gd name="connsiteY5" fmla="*/ 0 h 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20" h="75280">
                  <a:moveTo>
                    <a:pt x="92421" y="0"/>
                  </a:moveTo>
                  <a:lnTo>
                    <a:pt x="92421" y="57233"/>
                  </a:lnTo>
                  <a:cubicBezTo>
                    <a:pt x="92421" y="67203"/>
                    <a:pt x="84331" y="75280"/>
                    <a:pt x="74346" y="75280"/>
                  </a:cubicBezTo>
                  <a:lnTo>
                    <a:pt x="18075" y="75280"/>
                  </a:lnTo>
                  <a:cubicBezTo>
                    <a:pt x="8090" y="75280"/>
                    <a:pt x="0" y="67203"/>
                    <a:pt x="0" y="57233"/>
                  </a:cubicBezTo>
                  <a:lnTo>
                    <a:pt x="0" y="0"/>
                  </a:lnTo>
                </a:path>
              </a:pathLst>
            </a:custGeom>
            <a:noFill/>
            <a:ln w="19233" cap="rnd">
              <a:solidFill>
                <a:srgbClr val="1E9CAB"/>
              </a:solidFill>
              <a:prstDash val="solid"/>
              <a:round/>
            </a:ln>
          </p:spPr>
          <p:txBody>
            <a:bodyPr rtlCol="0" anchor="ctr"/>
            <a:lstStyle/>
            <a:p>
              <a:endParaRPr lang="aa-ET"/>
            </a:p>
          </p:txBody>
        </p:sp>
        <p:sp>
          <p:nvSpPr>
            <p:cNvPr id="28" name="Freeform 27">
              <a:extLst>
                <a:ext uri="{FF2B5EF4-FFF2-40B4-BE49-F238E27FC236}">
                  <a16:creationId xmlns:a16="http://schemas.microsoft.com/office/drawing/2014/main" id="{57DAE479-8623-1B75-A028-2B541FF9A5FA}"/>
                </a:ext>
              </a:extLst>
            </p:cNvPr>
            <p:cNvSpPr/>
            <p:nvPr/>
          </p:nvSpPr>
          <p:spPr>
            <a:xfrm>
              <a:off x="123922" y="2588001"/>
              <a:ext cx="636551" cy="70423"/>
            </a:xfrm>
            <a:custGeom>
              <a:avLst/>
              <a:gdLst>
                <a:gd name="connsiteX0" fmla="*/ 0 w 636551"/>
                <a:gd name="connsiteY0" fmla="*/ 70423 h 70423"/>
                <a:gd name="connsiteX1" fmla="*/ 0 w 636551"/>
                <a:gd name="connsiteY1" fmla="*/ 48593 h 70423"/>
                <a:gd name="connsiteX2" fmla="*/ 48668 w 636551"/>
                <a:gd name="connsiteY2" fmla="*/ 0 h 70423"/>
                <a:gd name="connsiteX3" fmla="*/ 587884 w 636551"/>
                <a:gd name="connsiteY3" fmla="*/ 0 h 70423"/>
                <a:gd name="connsiteX4" fmla="*/ 636552 w 636551"/>
                <a:gd name="connsiteY4" fmla="*/ 48593 h 70423"/>
                <a:gd name="connsiteX5" fmla="*/ 636552 w 636551"/>
                <a:gd name="connsiteY5" fmla="*/ 70423 h 7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551" h="70423">
                  <a:moveTo>
                    <a:pt x="0" y="70423"/>
                  </a:moveTo>
                  <a:lnTo>
                    <a:pt x="0" y="48593"/>
                  </a:lnTo>
                  <a:cubicBezTo>
                    <a:pt x="0" y="21753"/>
                    <a:pt x="21787" y="0"/>
                    <a:pt x="48668" y="0"/>
                  </a:cubicBezTo>
                  <a:lnTo>
                    <a:pt x="587884" y="0"/>
                  </a:lnTo>
                  <a:cubicBezTo>
                    <a:pt x="614765" y="0"/>
                    <a:pt x="636552" y="21753"/>
                    <a:pt x="636552" y="48593"/>
                  </a:cubicBezTo>
                  <a:lnTo>
                    <a:pt x="636552" y="70423"/>
                  </a:lnTo>
                </a:path>
              </a:pathLst>
            </a:custGeom>
            <a:noFill/>
            <a:ln w="19233" cap="rnd">
              <a:solidFill>
                <a:srgbClr val="1E9CAB"/>
              </a:solidFill>
              <a:prstDash val="solid"/>
              <a:round/>
            </a:ln>
          </p:spPr>
          <p:txBody>
            <a:bodyPr rtlCol="0" anchor="ctr"/>
            <a:lstStyle/>
            <a:p>
              <a:endParaRPr lang="aa-ET"/>
            </a:p>
          </p:txBody>
        </p:sp>
        <p:sp>
          <p:nvSpPr>
            <p:cNvPr id="29" name="Freeform 28">
              <a:extLst>
                <a:ext uri="{FF2B5EF4-FFF2-40B4-BE49-F238E27FC236}">
                  <a16:creationId xmlns:a16="http://schemas.microsoft.com/office/drawing/2014/main" id="{3DAA7A06-3CEE-A179-D13C-356100B45979}"/>
                </a:ext>
              </a:extLst>
            </p:cNvPr>
            <p:cNvSpPr/>
            <p:nvPr/>
          </p:nvSpPr>
          <p:spPr>
            <a:xfrm>
              <a:off x="511962" y="3007985"/>
              <a:ext cx="2560" cy="82974"/>
            </a:xfrm>
            <a:custGeom>
              <a:avLst/>
              <a:gdLst>
                <a:gd name="connsiteX0" fmla="*/ 0 w 2560"/>
                <a:gd name="connsiteY0" fmla="*/ 0 h 82974"/>
                <a:gd name="connsiteX1" fmla="*/ 0 w 2560"/>
                <a:gd name="connsiteY1" fmla="*/ 82974 h 82974"/>
              </a:gdLst>
              <a:ahLst/>
              <a:cxnLst>
                <a:cxn ang="0">
                  <a:pos x="connsiteX0" y="connsiteY0"/>
                </a:cxn>
                <a:cxn ang="0">
                  <a:pos x="connsiteX1" y="connsiteY1"/>
                </a:cxn>
              </a:cxnLst>
              <a:rect l="l" t="t" r="r" b="b"/>
              <a:pathLst>
                <a:path w="2560" h="82974">
                  <a:moveTo>
                    <a:pt x="0" y="0"/>
                  </a:moveTo>
                  <a:lnTo>
                    <a:pt x="0" y="82974"/>
                  </a:lnTo>
                </a:path>
              </a:pathLst>
            </a:custGeom>
            <a:ln w="19233" cap="rnd">
              <a:solidFill>
                <a:srgbClr val="1E9CAB"/>
              </a:solidFill>
              <a:prstDash val="solid"/>
              <a:round/>
            </a:ln>
          </p:spPr>
          <p:txBody>
            <a:bodyPr rtlCol="0" anchor="ctr"/>
            <a:lstStyle/>
            <a:p>
              <a:endParaRPr lang="aa-ET"/>
            </a:p>
          </p:txBody>
        </p:sp>
        <p:sp>
          <p:nvSpPr>
            <p:cNvPr id="30" name="Freeform 29">
              <a:extLst>
                <a:ext uri="{FF2B5EF4-FFF2-40B4-BE49-F238E27FC236}">
                  <a16:creationId xmlns:a16="http://schemas.microsoft.com/office/drawing/2014/main" id="{4F53F47E-32FE-8F6B-D0E0-06A37FC80D29}"/>
                </a:ext>
              </a:extLst>
            </p:cNvPr>
            <p:cNvSpPr/>
            <p:nvPr/>
          </p:nvSpPr>
          <p:spPr>
            <a:xfrm>
              <a:off x="372409" y="3007985"/>
              <a:ext cx="2560" cy="82974"/>
            </a:xfrm>
            <a:custGeom>
              <a:avLst/>
              <a:gdLst>
                <a:gd name="connsiteX0" fmla="*/ 0 w 2560"/>
                <a:gd name="connsiteY0" fmla="*/ 0 h 82974"/>
                <a:gd name="connsiteX1" fmla="*/ 0 w 2560"/>
                <a:gd name="connsiteY1" fmla="*/ 82974 h 82974"/>
              </a:gdLst>
              <a:ahLst/>
              <a:cxnLst>
                <a:cxn ang="0">
                  <a:pos x="connsiteX0" y="connsiteY0"/>
                </a:cxn>
                <a:cxn ang="0">
                  <a:pos x="connsiteX1" y="connsiteY1"/>
                </a:cxn>
              </a:cxnLst>
              <a:rect l="l" t="t" r="r" b="b"/>
              <a:pathLst>
                <a:path w="2560" h="82974">
                  <a:moveTo>
                    <a:pt x="0" y="0"/>
                  </a:moveTo>
                  <a:lnTo>
                    <a:pt x="0" y="82974"/>
                  </a:lnTo>
                </a:path>
              </a:pathLst>
            </a:custGeom>
            <a:ln w="19233" cap="rnd">
              <a:solidFill>
                <a:srgbClr val="1E9CAB"/>
              </a:solidFill>
              <a:prstDash val="solid"/>
              <a:round/>
            </a:ln>
          </p:spPr>
          <p:txBody>
            <a:bodyPr rtlCol="0" anchor="ctr"/>
            <a:lstStyle/>
            <a:p>
              <a:endParaRPr lang="aa-ET"/>
            </a:p>
          </p:txBody>
        </p:sp>
        <p:sp>
          <p:nvSpPr>
            <p:cNvPr id="31" name="Freeform 30">
              <a:extLst>
                <a:ext uri="{FF2B5EF4-FFF2-40B4-BE49-F238E27FC236}">
                  <a16:creationId xmlns:a16="http://schemas.microsoft.com/office/drawing/2014/main" id="{2900CCC4-CEF0-6B0C-6D0F-7BFF579812AB}"/>
                </a:ext>
              </a:extLst>
            </p:cNvPr>
            <p:cNvSpPr/>
            <p:nvPr/>
          </p:nvSpPr>
          <p:spPr>
            <a:xfrm>
              <a:off x="846290" y="2733602"/>
              <a:ext cx="148487" cy="113853"/>
            </a:xfrm>
            <a:custGeom>
              <a:avLst/>
              <a:gdLst>
                <a:gd name="connsiteX0" fmla="*/ 139169 w 148487"/>
                <a:gd name="connsiteY0" fmla="*/ 0 h 113853"/>
                <a:gd name="connsiteX1" fmla="*/ 148488 w 148487"/>
                <a:gd name="connsiteY1" fmla="*/ 36758 h 113853"/>
                <a:gd name="connsiteX2" fmla="*/ 71274 w 148487"/>
                <a:gd name="connsiteY2" fmla="*/ 113853 h 113853"/>
                <a:gd name="connsiteX3" fmla="*/ 22427 w 148487"/>
                <a:gd name="connsiteY3" fmla="*/ 96471 h 113853"/>
                <a:gd name="connsiteX4" fmla="*/ 0 w 148487"/>
                <a:gd name="connsiteY4" fmla="*/ 66487 h 113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87" h="113853">
                  <a:moveTo>
                    <a:pt x="139169" y="0"/>
                  </a:moveTo>
                  <a:cubicBezTo>
                    <a:pt x="145108" y="10915"/>
                    <a:pt x="148488" y="23440"/>
                    <a:pt x="148488" y="36758"/>
                  </a:cubicBezTo>
                  <a:cubicBezTo>
                    <a:pt x="148488" y="79344"/>
                    <a:pt x="113926" y="113853"/>
                    <a:pt x="71274" y="113853"/>
                  </a:cubicBezTo>
                  <a:cubicBezTo>
                    <a:pt x="52739" y="113853"/>
                    <a:pt x="35739" y="107335"/>
                    <a:pt x="22427" y="96471"/>
                  </a:cubicBezTo>
                  <a:cubicBezTo>
                    <a:pt x="12673" y="88521"/>
                    <a:pt x="4915" y="78245"/>
                    <a:pt x="0" y="66487"/>
                  </a:cubicBezTo>
                </a:path>
              </a:pathLst>
            </a:custGeom>
            <a:noFill/>
            <a:ln w="19233" cap="rnd">
              <a:solidFill>
                <a:srgbClr val="1E9CAB"/>
              </a:solidFill>
              <a:prstDash val="solid"/>
              <a:round/>
            </a:ln>
          </p:spPr>
          <p:txBody>
            <a:bodyPr rtlCol="0" anchor="ctr"/>
            <a:lstStyle/>
            <a:p>
              <a:endParaRPr lang="aa-ET"/>
            </a:p>
          </p:txBody>
        </p:sp>
        <p:sp>
          <p:nvSpPr>
            <p:cNvPr id="32" name="Freeform 31">
              <a:extLst>
                <a:ext uri="{FF2B5EF4-FFF2-40B4-BE49-F238E27FC236}">
                  <a16:creationId xmlns:a16="http://schemas.microsoft.com/office/drawing/2014/main" id="{CA477221-DF95-4588-54A6-2D78BA2AE5B7}"/>
                </a:ext>
              </a:extLst>
            </p:cNvPr>
            <p:cNvSpPr/>
            <p:nvPr/>
          </p:nvSpPr>
          <p:spPr>
            <a:xfrm>
              <a:off x="1041193" y="2617014"/>
              <a:ext cx="87761" cy="14238"/>
            </a:xfrm>
            <a:custGeom>
              <a:avLst/>
              <a:gdLst>
                <a:gd name="connsiteX0" fmla="*/ 87761 w 87761"/>
                <a:gd name="connsiteY0" fmla="*/ 0 h 14238"/>
                <a:gd name="connsiteX1" fmla="*/ 38632 w 87761"/>
                <a:gd name="connsiteY1" fmla="*/ 14238 h 14238"/>
                <a:gd name="connsiteX2" fmla="*/ 0 w 87761"/>
                <a:gd name="connsiteY2" fmla="*/ 5726 h 14238"/>
              </a:gdLst>
              <a:ahLst/>
              <a:cxnLst>
                <a:cxn ang="0">
                  <a:pos x="connsiteX0" y="connsiteY0"/>
                </a:cxn>
                <a:cxn ang="0">
                  <a:pos x="connsiteX1" y="connsiteY1"/>
                </a:cxn>
                <a:cxn ang="0">
                  <a:pos x="connsiteX2" y="connsiteY2"/>
                </a:cxn>
              </a:cxnLst>
              <a:rect l="l" t="t" r="r" b="b"/>
              <a:pathLst>
                <a:path w="87761" h="14238">
                  <a:moveTo>
                    <a:pt x="87761" y="0"/>
                  </a:moveTo>
                  <a:cubicBezTo>
                    <a:pt x="73553" y="9023"/>
                    <a:pt x="56707" y="14238"/>
                    <a:pt x="38632" y="14238"/>
                  </a:cubicBezTo>
                  <a:cubicBezTo>
                    <a:pt x="24833" y="14238"/>
                    <a:pt x="11725" y="11196"/>
                    <a:pt x="0" y="5726"/>
                  </a:cubicBezTo>
                </a:path>
              </a:pathLst>
            </a:custGeom>
            <a:noFill/>
            <a:ln w="19233" cap="rnd">
              <a:solidFill>
                <a:srgbClr val="1E9CAB"/>
              </a:solidFill>
              <a:prstDash val="solid"/>
              <a:round/>
            </a:ln>
          </p:spPr>
          <p:txBody>
            <a:bodyPr rtlCol="0" anchor="ctr"/>
            <a:lstStyle/>
            <a:p>
              <a:endParaRPr lang="aa-ET"/>
            </a:p>
          </p:txBody>
        </p:sp>
        <p:sp>
          <p:nvSpPr>
            <p:cNvPr id="33" name="Freeform 32">
              <a:extLst>
                <a:ext uri="{FF2B5EF4-FFF2-40B4-BE49-F238E27FC236}">
                  <a16:creationId xmlns:a16="http://schemas.microsoft.com/office/drawing/2014/main" id="{DF18E4BE-CBE9-DF60-1553-2A872BFC1C8B}"/>
                </a:ext>
              </a:extLst>
            </p:cNvPr>
            <p:cNvSpPr/>
            <p:nvPr/>
          </p:nvSpPr>
          <p:spPr>
            <a:xfrm>
              <a:off x="539611" y="2243987"/>
              <a:ext cx="91703" cy="56926"/>
            </a:xfrm>
            <a:custGeom>
              <a:avLst/>
              <a:gdLst>
                <a:gd name="connsiteX0" fmla="*/ 91704 w 91703"/>
                <a:gd name="connsiteY0" fmla="*/ 56927 h 56926"/>
                <a:gd name="connsiteX1" fmla="*/ 0 w 91703"/>
                <a:gd name="connsiteY1" fmla="*/ 0 h 56926"/>
              </a:gdLst>
              <a:ahLst/>
              <a:cxnLst>
                <a:cxn ang="0">
                  <a:pos x="connsiteX0" y="connsiteY0"/>
                </a:cxn>
                <a:cxn ang="0">
                  <a:pos x="connsiteX1" y="connsiteY1"/>
                </a:cxn>
              </a:cxnLst>
              <a:rect l="l" t="t" r="r" b="b"/>
              <a:pathLst>
                <a:path w="91703" h="56926">
                  <a:moveTo>
                    <a:pt x="91704" y="56927"/>
                  </a:moveTo>
                  <a:cubicBezTo>
                    <a:pt x="69687" y="27837"/>
                    <a:pt x="37276" y="7030"/>
                    <a:pt x="0" y="0"/>
                  </a:cubicBezTo>
                </a:path>
              </a:pathLst>
            </a:custGeom>
            <a:noFill/>
            <a:ln w="19233" cap="rnd">
              <a:solidFill>
                <a:srgbClr val="1E9CAB"/>
              </a:solidFill>
              <a:prstDash val="solid"/>
              <a:round/>
            </a:ln>
          </p:spPr>
          <p:txBody>
            <a:bodyPr rtlCol="0" anchor="ctr"/>
            <a:lstStyle/>
            <a:p>
              <a:endParaRPr lang="aa-ET"/>
            </a:p>
          </p:txBody>
        </p:sp>
        <p:sp>
          <p:nvSpPr>
            <p:cNvPr id="34" name="Freeform 33">
              <a:extLst>
                <a:ext uri="{FF2B5EF4-FFF2-40B4-BE49-F238E27FC236}">
                  <a16:creationId xmlns:a16="http://schemas.microsoft.com/office/drawing/2014/main" id="{37A0E8E5-A694-795F-148B-24B7863FC79D}"/>
                </a:ext>
              </a:extLst>
            </p:cNvPr>
            <p:cNvSpPr/>
            <p:nvPr/>
          </p:nvSpPr>
          <p:spPr>
            <a:xfrm>
              <a:off x="361580" y="2076658"/>
              <a:ext cx="818602" cy="944465"/>
            </a:xfrm>
            <a:custGeom>
              <a:avLst/>
              <a:gdLst>
                <a:gd name="connsiteX0" fmla="*/ 365792 w 818602"/>
                <a:gd name="connsiteY0" fmla="*/ 941092 h 944465"/>
                <a:gd name="connsiteX1" fmla="*/ 400047 w 818602"/>
                <a:gd name="connsiteY1" fmla="*/ 944466 h 944465"/>
                <a:gd name="connsiteX2" fmla="*/ 573957 w 818602"/>
                <a:gd name="connsiteY2" fmla="*/ 770823 h 944465"/>
                <a:gd name="connsiteX3" fmla="*/ 573905 w 818602"/>
                <a:gd name="connsiteY3" fmla="*/ 768650 h 944465"/>
                <a:gd name="connsiteX4" fmla="*/ 628231 w 818602"/>
                <a:gd name="connsiteY4" fmla="*/ 720747 h 944465"/>
                <a:gd name="connsiteX5" fmla="*/ 630484 w 818602"/>
                <a:gd name="connsiteY5" fmla="*/ 720849 h 944465"/>
                <a:gd name="connsiteX6" fmla="*/ 772777 w 818602"/>
                <a:gd name="connsiteY6" fmla="*/ 578775 h 944465"/>
                <a:gd name="connsiteX7" fmla="*/ 767375 w 818602"/>
                <a:gd name="connsiteY7" fmla="*/ 540381 h 944465"/>
                <a:gd name="connsiteX8" fmla="*/ 809924 w 818602"/>
                <a:gd name="connsiteY8" fmla="*/ 463082 h 944465"/>
                <a:gd name="connsiteX9" fmla="*/ 785014 w 818602"/>
                <a:gd name="connsiteY9" fmla="*/ 400404 h 944465"/>
                <a:gd name="connsiteX10" fmla="*/ 818603 w 818602"/>
                <a:gd name="connsiteY10" fmla="*/ 286934 h 944465"/>
                <a:gd name="connsiteX11" fmla="*/ 609312 w 818602"/>
                <a:gd name="connsiteY11" fmla="*/ 77964 h 944465"/>
                <a:gd name="connsiteX12" fmla="*/ 476595 w 818602"/>
                <a:gd name="connsiteY12" fmla="*/ 125356 h 944465"/>
                <a:gd name="connsiteX13" fmla="*/ 327876 w 818602"/>
                <a:gd name="connsiteY13" fmla="*/ 0 h 944465"/>
                <a:gd name="connsiteX14" fmla="*/ 177008 w 818602"/>
                <a:gd name="connsiteY14" fmla="*/ 150637 h 944465"/>
                <a:gd name="connsiteX15" fmla="*/ 177981 w 818602"/>
                <a:gd name="connsiteY15" fmla="*/ 167380 h 944465"/>
                <a:gd name="connsiteX16" fmla="*/ 149973 w 818602"/>
                <a:gd name="connsiteY16" fmla="*/ 164747 h 944465"/>
                <a:gd name="connsiteX17" fmla="*/ 0 w 818602"/>
                <a:gd name="connsiteY17" fmla="*/ 314515 h 944465"/>
                <a:gd name="connsiteX18" fmla="*/ 13978 w 818602"/>
                <a:gd name="connsiteY18" fmla="*/ 377705 h 94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8602" h="944465">
                  <a:moveTo>
                    <a:pt x="365792" y="941092"/>
                  </a:moveTo>
                  <a:cubicBezTo>
                    <a:pt x="376877" y="943290"/>
                    <a:pt x="388321" y="944466"/>
                    <a:pt x="400047" y="944466"/>
                  </a:cubicBezTo>
                  <a:cubicBezTo>
                    <a:pt x="496103" y="944466"/>
                    <a:pt x="573957" y="866706"/>
                    <a:pt x="573957" y="770823"/>
                  </a:cubicBezTo>
                  <a:cubicBezTo>
                    <a:pt x="573957" y="770107"/>
                    <a:pt x="573905" y="769366"/>
                    <a:pt x="573905" y="768650"/>
                  </a:cubicBezTo>
                  <a:cubicBezTo>
                    <a:pt x="598995" y="762694"/>
                    <a:pt x="619296" y="744520"/>
                    <a:pt x="628231" y="720747"/>
                  </a:cubicBezTo>
                  <a:cubicBezTo>
                    <a:pt x="628999" y="720747"/>
                    <a:pt x="629716" y="720849"/>
                    <a:pt x="630484" y="720849"/>
                  </a:cubicBezTo>
                  <a:cubicBezTo>
                    <a:pt x="709080" y="720849"/>
                    <a:pt x="772777" y="657251"/>
                    <a:pt x="772777" y="578775"/>
                  </a:cubicBezTo>
                  <a:cubicBezTo>
                    <a:pt x="772777" y="565458"/>
                    <a:pt x="770805" y="552600"/>
                    <a:pt x="767375" y="540381"/>
                  </a:cubicBezTo>
                  <a:cubicBezTo>
                    <a:pt x="792925" y="524098"/>
                    <a:pt x="809924" y="495597"/>
                    <a:pt x="809924" y="463082"/>
                  </a:cubicBezTo>
                  <a:cubicBezTo>
                    <a:pt x="809924" y="438823"/>
                    <a:pt x="800426" y="416814"/>
                    <a:pt x="785014" y="400404"/>
                  </a:cubicBezTo>
                  <a:cubicBezTo>
                    <a:pt x="806238" y="367710"/>
                    <a:pt x="818603" y="328779"/>
                    <a:pt x="818603" y="286934"/>
                  </a:cubicBezTo>
                  <a:cubicBezTo>
                    <a:pt x="818603" y="171521"/>
                    <a:pt x="724902" y="77964"/>
                    <a:pt x="609312" y="77964"/>
                  </a:cubicBezTo>
                  <a:cubicBezTo>
                    <a:pt x="558929" y="77964"/>
                    <a:pt x="512718" y="95755"/>
                    <a:pt x="476595" y="125356"/>
                  </a:cubicBezTo>
                  <a:cubicBezTo>
                    <a:pt x="464536" y="54191"/>
                    <a:pt x="402581" y="0"/>
                    <a:pt x="327876" y="0"/>
                  </a:cubicBezTo>
                  <a:cubicBezTo>
                    <a:pt x="244544" y="0"/>
                    <a:pt x="177008" y="67433"/>
                    <a:pt x="177008" y="150637"/>
                  </a:cubicBezTo>
                  <a:cubicBezTo>
                    <a:pt x="177008" y="156312"/>
                    <a:pt x="177366" y="161884"/>
                    <a:pt x="177981" y="167380"/>
                  </a:cubicBezTo>
                  <a:cubicBezTo>
                    <a:pt x="168892" y="165668"/>
                    <a:pt x="159548" y="164747"/>
                    <a:pt x="149973" y="164747"/>
                  </a:cubicBezTo>
                  <a:cubicBezTo>
                    <a:pt x="67127" y="164747"/>
                    <a:pt x="0" y="231796"/>
                    <a:pt x="0" y="314515"/>
                  </a:cubicBezTo>
                  <a:cubicBezTo>
                    <a:pt x="0" y="337112"/>
                    <a:pt x="5018" y="358507"/>
                    <a:pt x="13978" y="377705"/>
                  </a:cubicBezTo>
                </a:path>
              </a:pathLst>
            </a:custGeom>
            <a:noFill/>
            <a:ln w="19233" cap="rnd">
              <a:solidFill>
                <a:srgbClr val="1E9CAB"/>
              </a:solidFill>
              <a:prstDash val="solid"/>
              <a:round/>
            </a:ln>
          </p:spPr>
          <p:txBody>
            <a:bodyPr rtlCol="0" anchor="ctr"/>
            <a:lstStyle/>
            <a:p>
              <a:endParaRPr lang="aa-ET"/>
            </a:p>
          </p:txBody>
        </p:sp>
        <p:sp>
          <p:nvSpPr>
            <p:cNvPr id="35" name="Freeform 34">
              <a:extLst>
                <a:ext uri="{FF2B5EF4-FFF2-40B4-BE49-F238E27FC236}">
                  <a16:creationId xmlns:a16="http://schemas.microsoft.com/office/drawing/2014/main" id="{1C20ECE0-672A-4B88-AAEC-E15209E43657}"/>
                </a:ext>
              </a:extLst>
            </p:cNvPr>
            <p:cNvSpPr/>
            <p:nvPr/>
          </p:nvSpPr>
          <p:spPr>
            <a:xfrm>
              <a:off x="473253" y="2382661"/>
              <a:ext cx="132666" cy="66231"/>
            </a:xfrm>
            <a:custGeom>
              <a:avLst/>
              <a:gdLst>
                <a:gd name="connsiteX0" fmla="*/ 0 w 132666"/>
                <a:gd name="connsiteY0" fmla="*/ 66231 h 66231"/>
                <a:gd name="connsiteX1" fmla="*/ 66333 w 132666"/>
                <a:gd name="connsiteY1" fmla="*/ 0 h 66231"/>
                <a:gd name="connsiteX2" fmla="*/ 132666 w 132666"/>
                <a:gd name="connsiteY2" fmla="*/ 66231 h 66231"/>
              </a:gdLst>
              <a:ahLst/>
              <a:cxnLst>
                <a:cxn ang="0">
                  <a:pos x="connsiteX0" y="connsiteY0"/>
                </a:cxn>
                <a:cxn ang="0">
                  <a:pos x="connsiteX1" y="connsiteY1"/>
                </a:cxn>
                <a:cxn ang="0">
                  <a:pos x="connsiteX2" y="connsiteY2"/>
                </a:cxn>
              </a:cxnLst>
              <a:rect l="l" t="t" r="r" b="b"/>
              <a:pathLst>
                <a:path w="132666" h="66231">
                  <a:moveTo>
                    <a:pt x="0" y="66231"/>
                  </a:moveTo>
                  <a:cubicBezTo>
                    <a:pt x="0" y="29652"/>
                    <a:pt x="29698" y="0"/>
                    <a:pt x="66333" y="0"/>
                  </a:cubicBezTo>
                  <a:cubicBezTo>
                    <a:pt x="102969" y="0"/>
                    <a:pt x="132666" y="29652"/>
                    <a:pt x="132666" y="66231"/>
                  </a:cubicBezTo>
                </a:path>
              </a:pathLst>
            </a:custGeom>
            <a:noFill/>
            <a:ln w="19233" cap="rnd">
              <a:solidFill>
                <a:srgbClr val="1E9CAB"/>
              </a:solidFill>
              <a:prstDash val="solid"/>
              <a:round/>
            </a:ln>
          </p:spPr>
          <p:txBody>
            <a:bodyPr rtlCol="0" anchor="ctr"/>
            <a:lstStyle/>
            <a:p>
              <a:endParaRPr lang="aa-ET"/>
            </a:p>
          </p:txBody>
        </p:sp>
      </p:grpSp>
    </p:spTree>
    <p:extLst>
      <p:ext uri="{BB962C8B-B14F-4D97-AF65-F5344CB8AC3E}">
        <p14:creationId xmlns:p14="http://schemas.microsoft.com/office/powerpoint/2010/main" val="83242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EC013F06-02B0-5B99-35DD-86F558B276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 t="9842"/>
          <a:stretch/>
        </p:blipFill>
        <p:spPr>
          <a:xfrm>
            <a:off x="-1176" y="0"/>
            <a:ext cx="1318610" cy="624841"/>
          </a:xfrm>
          <a:prstGeom prst="rect">
            <a:avLst/>
          </a:prstGeom>
        </p:spPr>
      </p:pic>
      <p:sp>
        <p:nvSpPr>
          <p:cNvPr id="3" name="Freeform: Shape 45">
            <a:extLst>
              <a:ext uri="{FF2B5EF4-FFF2-40B4-BE49-F238E27FC236}">
                <a16:creationId xmlns:a16="http://schemas.microsoft.com/office/drawing/2014/main" id="{839CFB67-C077-4A3C-6FD5-A629053F7385}"/>
              </a:ext>
            </a:extLst>
          </p:cNvPr>
          <p:cNvSpPr/>
          <p:nvPr userDrawn="1"/>
        </p:nvSpPr>
        <p:spPr>
          <a:xfrm flipH="1" flipV="1">
            <a:off x="0" y="4425782"/>
            <a:ext cx="792000" cy="717717"/>
          </a:xfrm>
          <a:custGeom>
            <a:avLst/>
            <a:gdLst>
              <a:gd name="connsiteX0" fmla="*/ 40554 w 952982"/>
              <a:gd name="connsiteY0" fmla="*/ 0 h 863600"/>
              <a:gd name="connsiteX1" fmla="*/ 952982 w 952982"/>
              <a:gd name="connsiteY1" fmla="*/ 0 h 863600"/>
              <a:gd name="connsiteX2" fmla="*/ 952982 w 952982"/>
              <a:gd name="connsiteY2" fmla="*/ 782126 h 863600"/>
              <a:gd name="connsiteX3" fmla="*/ 896285 w 952982"/>
              <a:gd name="connsiteY3" fmla="*/ 812900 h 863600"/>
              <a:gd name="connsiteX4" fmla="*/ 645160 w 952982"/>
              <a:gd name="connsiteY4" fmla="*/ 863600 h 863600"/>
              <a:gd name="connsiteX5" fmla="*/ 0 w 952982"/>
              <a:gd name="connsiteY5" fmla="*/ 218440 h 863600"/>
              <a:gd name="connsiteX6" fmla="*/ 13107 w 952982"/>
              <a:gd name="connsiteY6" fmla="*/ 88418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82" h="86360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en-US"/>
          </a:p>
        </p:txBody>
      </p:sp>
      <p:sp>
        <p:nvSpPr>
          <p:cNvPr id="4" name="Rectangle 3">
            <a:extLst>
              <a:ext uri="{FF2B5EF4-FFF2-40B4-BE49-F238E27FC236}">
                <a16:creationId xmlns:a16="http://schemas.microsoft.com/office/drawing/2014/main" id="{D1B7B721-3E21-E685-7155-C41A3E7D4612}"/>
              </a:ext>
            </a:extLst>
          </p:cNvPr>
          <p:cNvSpPr/>
          <p:nvPr userDrawn="1"/>
        </p:nvSpPr>
        <p:spPr>
          <a:xfrm>
            <a:off x="41071" y="4667441"/>
            <a:ext cx="595458" cy="323165"/>
          </a:xfrm>
          <a:prstGeom prst="rect">
            <a:avLst/>
          </a:prstGeom>
        </p:spPr>
        <p:txBody>
          <a:bodyPr wrap="square">
            <a:spAutoFit/>
          </a:bodyPr>
          <a:lstStyle/>
          <a:p>
            <a:pPr algn="ctr"/>
            <a:fld id="{7E12A643-395D-4617-A88E-658F1AB3CB02}" type="slidenum">
              <a:rPr lang="en-US" sz="1500" b="1" i="0" u="none" smtClean="0">
                <a:solidFill>
                  <a:schemeClr val="bg1"/>
                </a:solidFill>
                <a:latin typeface="Heebo" pitchFamily="2" charset="-79"/>
                <a:ea typeface="Calibri Light" charset="0"/>
                <a:cs typeface="Heebo" pitchFamily="2" charset="-79"/>
              </a:rPr>
              <a:pPr algn="ctr"/>
              <a:t>‹#›</a:t>
            </a:fld>
            <a:endParaRPr lang="en-US" sz="1500" b="1" i="0" u="none" dirty="0">
              <a:solidFill>
                <a:schemeClr val="bg1"/>
              </a:solidFill>
              <a:latin typeface="Heebo" pitchFamily="2" charset="-79"/>
              <a:ea typeface="Calibri Light" charset="0"/>
              <a:cs typeface="Heebo" pitchFamily="2" charset="-79"/>
            </a:endParaRPr>
          </a:p>
        </p:txBody>
      </p:sp>
      <p:pic>
        <p:nvPicPr>
          <p:cNvPr id="5" name="Picture 4" descr="A picture containing text&#10;&#10;Description automatically generated">
            <a:extLst>
              <a:ext uri="{FF2B5EF4-FFF2-40B4-BE49-F238E27FC236}">
                <a16:creationId xmlns:a16="http://schemas.microsoft.com/office/drawing/2014/main" id="{39BD39C4-4AA2-EF11-873A-91F070D5B5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608" y="-37170"/>
            <a:ext cx="1309890" cy="531496"/>
          </a:xfrm>
          <a:prstGeom prst="rect">
            <a:avLst/>
          </a:prstGeom>
        </p:spPr>
      </p:pic>
      <p:sp>
        <p:nvSpPr>
          <p:cNvPr id="6" name="Rectangle: Rounded Corners 48">
            <a:extLst>
              <a:ext uri="{FF2B5EF4-FFF2-40B4-BE49-F238E27FC236}">
                <a16:creationId xmlns:a16="http://schemas.microsoft.com/office/drawing/2014/main" id="{2D8DE18D-CFB7-FD0A-CCF1-A70AD3BA5317}"/>
              </a:ext>
            </a:extLst>
          </p:cNvPr>
          <p:cNvSpPr/>
          <p:nvPr userDrawn="1"/>
        </p:nvSpPr>
        <p:spPr>
          <a:xfrm rot="16200000">
            <a:off x="7514772" y="-619078"/>
            <a:ext cx="370521" cy="2015526"/>
          </a:xfrm>
          <a:prstGeom prst="roundRect">
            <a:avLst>
              <a:gd name="adj" fmla="val 8732"/>
            </a:avLst>
          </a:prstGeom>
          <a:gradFill>
            <a:gsLst>
              <a:gs pos="0">
                <a:schemeClr val="accent1">
                  <a:lumMod val="20000"/>
                  <a:lumOff val="80000"/>
                  <a:alpha val="2800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292100" lvl="0" algn="ctr" defTabSz="914400" rtl="0" eaLnBrk="1" latinLnBrk="0" hangingPunct="1">
              <a:lnSpc>
                <a:spcPct val="100000"/>
              </a:lnSpc>
              <a:spcBef>
                <a:spcPts val="0"/>
              </a:spcBef>
              <a:spcAft>
                <a:spcPts val="0"/>
              </a:spcAft>
              <a:buClr>
                <a:srgbClr val="000000"/>
              </a:buClr>
              <a:buFont typeface="Arial"/>
            </a:pPr>
            <a:endParaRPr lang="he-IL" sz="2000" dirty="0">
              <a:solidFill>
                <a:schemeClr val="dk2"/>
              </a:solidFill>
              <a:latin typeface="Heebo" pitchFamily="2" charset="-79"/>
              <a:cs typeface="Heebo" pitchFamily="2" charset="-79"/>
            </a:endParaRPr>
          </a:p>
        </p:txBody>
      </p:sp>
      <p:sp>
        <p:nvSpPr>
          <p:cNvPr id="7" name="TextBox 6">
            <a:extLst>
              <a:ext uri="{FF2B5EF4-FFF2-40B4-BE49-F238E27FC236}">
                <a16:creationId xmlns:a16="http://schemas.microsoft.com/office/drawing/2014/main" id="{F7AFFC28-6AE2-57DF-E363-04B2AB00318B}"/>
              </a:ext>
            </a:extLst>
          </p:cNvPr>
          <p:cNvSpPr txBox="1"/>
          <p:nvPr userDrawn="1"/>
        </p:nvSpPr>
        <p:spPr>
          <a:xfrm>
            <a:off x="6415586" y="218854"/>
            <a:ext cx="1473414" cy="323165"/>
          </a:xfrm>
          <a:prstGeom prst="rect">
            <a:avLst/>
          </a:prstGeom>
          <a:noFill/>
        </p:spPr>
        <p:txBody>
          <a:bodyPr wrap="square">
            <a:spAutoFit/>
          </a:bodyPr>
          <a:lstStyle/>
          <a:p>
            <a:pPr marL="0" lvl="0" indent="0" algn="r" rtl="1">
              <a:spcBef>
                <a:spcPts val="0"/>
              </a:spcBef>
              <a:spcAft>
                <a:spcPts val="0"/>
              </a:spcAft>
              <a:buClr>
                <a:schemeClr val="dk1"/>
              </a:buClr>
              <a:buSzPts val="1100"/>
              <a:buFont typeface="Arial"/>
              <a:buNone/>
            </a:pPr>
            <a:r>
              <a:rPr lang="he-IL" sz="1500" b="1" dirty="0">
                <a:solidFill>
                  <a:srgbClr val="435268"/>
                </a:solidFill>
                <a:latin typeface="Calibri" panose="020F0502020204030204" pitchFamily="34" charset="0"/>
                <a:cs typeface="Calibri" panose="020F0502020204030204" pitchFamily="34" charset="0"/>
              </a:rPr>
              <a:t>לומדים בזוגות</a:t>
            </a:r>
          </a:p>
        </p:txBody>
      </p:sp>
      <p:pic>
        <p:nvPicPr>
          <p:cNvPr id="8" name="Graphic 7">
            <a:extLst>
              <a:ext uri="{FF2B5EF4-FFF2-40B4-BE49-F238E27FC236}">
                <a16:creationId xmlns:a16="http://schemas.microsoft.com/office/drawing/2014/main" id="{08944C84-D2C5-D4B5-F76B-2027EB31B3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000" y="128289"/>
            <a:ext cx="688617" cy="447743"/>
          </a:xfrm>
          <a:prstGeom prst="rect">
            <a:avLst/>
          </a:prstGeom>
        </p:spPr>
      </p:pic>
      <p:sp>
        <p:nvSpPr>
          <p:cNvPr id="9" name="Google Shape;196;p32">
            <a:extLst>
              <a:ext uri="{FF2B5EF4-FFF2-40B4-BE49-F238E27FC236}">
                <a16:creationId xmlns:a16="http://schemas.microsoft.com/office/drawing/2014/main" id="{AD35544B-4F01-0879-2E79-0DAF02724AD7}"/>
              </a:ext>
            </a:extLst>
          </p:cNvPr>
          <p:cNvSpPr txBox="1"/>
          <p:nvPr userDrawn="1"/>
        </p:nvSpPr>
        <p:spPr>
          <a:xfrm>
            <a:off x="346398" y="1358313"/>
            <a:ext cx="4785303" cy="61552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b="1" dirty="0">
                <a:solidFill>
                  <a:srgbClr val="435269"/>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העלות הבריאותית של זיהום האוויר </a:t>
            </a:r>
            <a:r>
              <a:rPr lang="x-none" b="1" dirty="0">
                <a:solidFill>
                  <a:srgbClr val="435269"/>
                </a:solidFill>
                <a:latin typeface="Calibri" panose="020F0502020204030204" pitchFamily="34" charset="0"/>
                <a:cs typeface="Calibri" panose="020F0502020204030204" pitchFamily="34" charset="0"/>
              </a:rPr>
              <a:t> </a:t>
            </a:r>
            <a:br>
              <a:rPr lang="en-US" b="1" dirty="0">
                <a:solidFill>
                  <a:srgbClr val="435269"/>
                </a:solidFill>
                <a:latin typeface="Calibri" panose="020F0502020204030204" pitchFamily="34" charset="0"/>
                <a:cs typeface="Calibri" panose="020F0502020204030204" pitchFamily="34" charset="0"/>
              </a:rPr>
            </a:br>
            <a:r>
              <a:rPr lang="x-none" b="1" dirty="0">
                <a:solidFill>
                  <a:srgbClr val="1E9CAB"/>
                </a:solidFill>
                <a:latin typeface="Calibri" panose="020F0502020204030204" pitchFamily="34" charset="0"/>
                <a:cs typeface="Calibri" panose="020F0502020204030204" pitchFamily="34" charset="0"/>
              </a:rPr>
              <a:t>במדינות האיחוד האירופי </a:t>
            </a:r>
            <a:r>
              <a:rPr lang="he-IL" b="1" dirty="0">
                <a:solidFill>
                  <a:srgbClr val="435269"/>
                </a:solidFill>
                <a:latin typeface="Calibri" panose="020F0502020204030204" pitchFamily="34" charset="0"/>
                <a:cs typeface="Calibri" panose="020F0502020204030204" pitchFamily="34" charset="0"/>
              </a:rPr>
              <a:t>(</a:t>
            </a:r>
            <a:r>
              <a:rPr lang="x-none" b="1" dirty="0">
                <a:solidFill>
                  <a:srgbClr val="435269"/>
                </a:solidFill>
                <a:latin typeface="Calibri" panose="020F0502020204030204" pitchFamily="34" charset="0"/>
                <a:cs typeface="Calibri" panose="020F0502020204030204" pitchFamily="34" charset="0"/>
              </a:rPr>
              <a:t>בשנת 2010</a:t>
            </a:r>
            <a:r>
              <a:rPr lang="he-IL" b="1" dirty="0">
                <a:solidFill>
                  <a:srgbClr val="435269"/>
                </a:solidFill>
                <a:latin typeface="Calibri" panose="020F0502020204030204" pitchFamily="34" charset="0"/>
                <a:cs typeface="Calibri" panose="020F0502020204030204" pitchFamily="34" charset="0"/>
              </a:rPr>
              <a:t>)</a:t>
            </a:r>
            <a:endParaRPr b="1" dirty="0">
              <a:solidFill>
                <a:srgbClr val="435269"/>
              </a:solidFill>
              <a:latin typeface="Calibri" panose="020F0502020204030204" pitchFamily="34" charset="0"/>
              <a:cs typeface="Calibri" panose="020F0502020204030204" pitchFamily="34" charset="0"/>
            </a:endParaRPr>
          </a:p>
        </p:txBody>
      </p:sp>
      <p:sp>
        <p:nvSpPr>
          <p:cNvPr id="10" name="Google Shape;199;p32">
            <a:extLst>
              <a:ext uri="{FF2B5EF4-FFF2-40B4-BE49-F238E27FC236}">
                <a16:creationId xmlns:a16="http://schemas.microsoft.com/office/drawing/2014/main" id="{4CEFBEF7-455C-276C-B926-925C8DD48191}"/>
              </a:ext>
            </a:extLst>
          </p:cNvPr>
          <p:cNvSpPr txBox="1"/>
          <p:nvPr userDrawn="1"/>
        </p:nvSpPr>
        <p:spPr>
          <a:xfrm>
            <a:off x="3993897" y="813307"/>
            <a:ext cx="4785303" cy="428292"/>
          </a:xfrm>
          <a:prstGeom prst="rect">
            <a:avLst/>
          </a:prstGeom>
          <a:noFill/>
          <a:ln>
            <a:noFill/>
          </a:ln>
        </p:spPr>
        <p:txBody>
          <a:bodyPr spcFirstLastPara="1" wrap="square" lIns="91425" tIns="91425" rIns="91425" bIns="91425" anchor="t" anchorCtr="0">
            <a:spAutoFit/>
          </a:bodyPr>
          <a:lstStyle/>
          <a:p>
            <a:pPr marL="0" lvl="0" indent="0" algn="r" rtl="1">
              <a:lnSpc>
                <a:spcPts val="1900"/>
              </a:lnSpc>
              <a:spcBef>
                <a:spcPts val="0"/>
              </a:spcBef>
              <a:spcAft>
                <a:spcPts val="0"/>
              </a:spcAft>
              <a:buNone/>
            </a:pPr>
            <a:r>
              <a:rPr lang="x-none" sz="2000" b="1" dirty="0">
                <a:solidFill>
                  <a:srgbClr val="1E9CAB"/>
                </a:solidFill>
                <a:latin typeface="Calibri" panose="020F0502020204030204" pitchFamily="34" charset="0"/>
                <a:cs typeface="Calibri" panose="020F0502020204030204" pitchFamily="34" charset="0"/>
              </a:rPr>
              <a:t>מידע על השפעות התחבורה</a:t>
            </a:r>
            <a:r>
              <a:rPr lang="en-US" sz="2000" b="1" dirty="0">
                <a:solidFill>
                  <a:srgbClr val="1E9CAB"/>
                </a:solidFill>
                <a:latin typeface="Calibri" panose="020F0502020204030204" pitchFamily="34" charset="0"/>
                <a:cs typeface="Calibri" panose="020F0502020204030204" pitchFamily="34" charset="0"/>
              </a:rPr>
              <a:t> </a:t>
            </a:r>
            <a:r>
              <a:rPr lang="x-none" sz="2000" b="1" dirty="0">
                <a:solidFill>
                  <a:srgbClr val="1E9CAB"/>
                </a:solidFill>
                <a:latin typeface="Calibri" panose="020F0502020204030204" pitchFamily="34" charset="0"/>
                <a:cs typeface="Calibri" panose="020F0502020204030204" pitchFamily="34" charset="0"/>
              </a:rPr>
              <a:t>על בני האדם</a:t>
            </a:r>
            <a:endParaRPr sz="2000" b="1" dirty="0">
              <a:solidFill>
                <a:srgbClr val="1E9CAB"/>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4C3D773-E1A2-91AA-98F8-A7D4BFC59A24}"/>
              </a:ext>
            </a:extLst>
          </p:cNvPr>
          <p:cNvSpPr txBox="1"/>
          <p:nvPr userDrawn="1"/>
        </p:nvSpPr>
        <p:spPr>
          <a:xfrm>
            <a:off x="7024368" y="1291009"/>
            <a:ext cx="1754832" cy="738664"/>
          </a:xfrm>
          <a:prstGeom prst="rect">
            <a:avLst/>
          </a:prstGeom>
          <a:noFill/>
        </p:spPr>
        <p:txBody>
          <a:bodyPr wrap="square">
            <a:spAutoFit/>
          </a:bodyPr>
          <a:lstStyle/>
          <a:p>
            <a:pPr algn="r" rtl="1"/>
            <a:r>
              <a:rPr lang="x-none" b="1" dirty="0">
                <a:solidFill>
                  <a:srgbClr val="435269"/>
                </a:solidFill>
                <a:latin typeface="Calibri" panose="020F0502020204030204" pitchFamily="34" charset="0"/>
                <a:cs typeface="Calibri" panose="020F0502020204030204" pitchFamily="34" charset="0"/>
              </a:rPr>
              <a:t>העלות הבריאותית של זיהום האוויר </a:t>
            </a:r>
            <a:r>
              <a:rPr lang="x-none" b="1" dirty="0">
                <a:solidFill>
                  <a:srgbClr val="1E9CAB"/>
                </a:solidFill>
                <a:latin typeface="Calibri" panose="020F0502020204030204" pitchFamily="34" charset="0"/>
                <a:cs typeface="Calibri" panose="020F0502020204030204" pitchFamily="34" charset="0"/>
              </a:rPr>
              <a:t>בישראל</a:t>
            </a:r>
            <a:r>
              <a:rPr lang="he-IL" b="1" dirty="0">
                <a:solidFill>
                  <a:srgbClr val="1E9CAB"/>
                </a:solidFill>
                <a:latin typeface="Calibri" panose="020F0502020204030204" pitchFamily="34" charset="0"/>
                <a:cs typeface="Calibri" panose="020F0502020204030204" pitchFamily="34" charset="0"/>
              </a:rPr>
              <a:t>  </a:t>
            </a:r>
            <a:r>
              <a:rPr lang="he-IL" dirty="0">
                <a:solidFill>
                  <a:srgbClr val="435269"/>
                </a:solidFill>
                <a:latin typeface="Calibri" panose="020F0502020204030204" pitchFamily="34" charset="0"/>
                <a:cs typeface="Calibri" panose="020F0502020204030204" pitchFamily="34" charset="0"/>
              </a:rPr>
              <a:t>(בשנת 2018)</a:t>
            </a:r>
          </a:p>
        </p:txBody>
      </p:sp>
      <p:sp>
        <p:nvSpPr>
          <p:cNvPr id="12" name="TextBox 11">
            <a:extLst>
              <a:ext uri="{FF2B5EF4-FFF2-40B4-BE49-F238E27FC236}">
                <a16:creationId xmlns:a16="http://schemas.microsoft.com/office/drawing/2014/main" id="{00F86B83-FCC1-5F05-1A9E-2C5E6802360C}"/>
              </a:ext>
            </a:extLst>
          </p:cNvPr>
          <p:cNvSpPr txBox="1"/>
          <p:nvPr userDrawn="1"/>
        </p:nvSpPr>
        <p:spPr>
          <a:xfrm>
            <a:off x="5695268" y="1281763"/>
            <a:ext cx="1443806" cy="739177"/>
          </a:xfrm>
          <a:prstGeom prst="rect">
            <a:avLst/>
          </a:prstGeom>
          <a:noFill/>
        </p:spPr>
        <p:txBody>
          <a:bodyPr wrap="square">
            <a:spAutoFit/>
          </a:bodyPr>
          <a:lstStyle/>
          <a:p>
            <a:pPr algn="just" rtl="1">
              <a:lnSpc>
                <a:spcPts val="1700"/>
              </a:lnSpc>
            </a:pPr>
            <a:br>
              <a:rPr lang="x-none" dirty="0">
                <a:solidFill>
                  <a:srgbClr val="435269"/>
                </a:solidFill>
                <a:latin typeface="Calibri" panose="020F0502020204030204" pitchFamily="34" charset="0"/>
                <a:cs typeface="Calibri" panose="020F0502020204030204" pitchFamily="34" charset="0"/>
              </a:rPr>
            </a:br>
            <a:r>
              <a:rPr lang="x-none" sz="3200" dirty="0">
                <a:solidFill>
                  <a:srgbClr val="435269"/>
                </a:solidFill>
                <a:latin typeface="Calibri" panose="020F0502020204030204" pitchFamily="34" charset="0"/>
                <a:cs typeface="Calibri" panose="020F0502020204030204" pitchFamily="34" charset="0"/>
              </a:rPr>
              <a:t>19.8</a:t>
            </a:r>
            <a:r>
              <a:rPr lang="x-none" dirty="0">
                <a:solidFill>
                  <a:srgbClr val="435269"/>
                </a:solidFill>
                <a:latin typeface="Calibri" panose="020F0502020204030204" pitchFamily="34" charset="0"/>
                <a:cs typeface="Calibri" panose="020F0502020204030204" pitchFamily="34" charset="0"/>
              </a:rPr>
              <a:t> </a:t>
            </a:r>
            <a:br>
              <a:rPr lang="en-US" dirty="0">
                <a:solidFill>
                  <a:srgbClr val="435269"/>
                </a:solidFill>
                <a:latin typeface="Calibri" panose="020F0502020204030204" pitchFamily="34" charset="0"/>
                <a:cs typeface="Calibri" panose="020F0502020204030204" pitchFamily="34" charset="0"/>
              </a:rPr>
            </a:br>
            <a:r>
              <a:rPr lang="he-IL" dirty="0">
                <a:solidFill>
                  <a:srgbClr val="435269"/>
                </a:solidFill>
                <a:latin typeface="Calibri" panose="020F0502020204030204" pitchFamily="34" charset="0"/>
                <a:cs typeface="Calibri" panose="020F0502020204030204" pitchFamily="34" charset="0"/>
              </a:rPr>
              <a:t>        </a:t>
            </a:r>
            <a:r>
              <a:rPr lang="x-none" b="1" dirty="0">
                <a:solidFill>
                  <a:srgbClr val="435269"/>
                </a:solidFill>
                <a:latin typeface="Calibri" panose="020F0502020204030204" pitchFamily="34" charset="0"/>
                <a:cs typeface="Calibri" panose="020F0502020204030204" pitchFamily="34" charset="0"/>
              </a:rPr>
              <a:t>מיליארד</a:t>
            </a:r>
            <a:r>
              <a:rPr lang="he-IL" b="1" dirty="0">
                <a:solidFill>
                  <a:srgbClr val="435269"/>
                </a:solidFill>
                <a:latin typeface="Calibri" panose="020F0502020204030204" pitchFamily="34" charset="0"/>
                <a:cs typeface="Calibri" panose="020F0502020204030204" pitchFamily="34" charset="0"/>
              </a:rPr>
              <a:t> שקל</a:t>
            </a:r>
            <a:endParaRPr lang="aa-ET" b="1" dirty="0">
              <a:solidFill>
                <a:srgbClr val="435269"/>
              </a:solidFill>
              <a:latin typeface="Calibri" panose="020F0502020204030204" pitchFamily="34" charset="0"/>
              <a:cs typeface="Calibri" panose="020F0502020204030204" pitchFamily="34" charset="0"/>
            </a:endParaRPr>
          </a:p>
        </p:txBody>
      </p:sp>
      <p:sp>
        <p:nvSpPr>
          <p:cNvPr id="13" name="Chevron 12">
            <a:extLst>
              <a:ext uri="{FF2B5EF4-FFF2-40B4-BE49-F238E27FC236}">
                <a16:creationId xmlns:a16="http://schemas.microsoft.com/office/drawing/2014/main" id="{E5E1E026-D1AA-0D0C-D9B3-9836732895EE}"/>
              </a:ext>
            </a:extLst>
          </p:cNvPr>
          <p:cNvSpPr/>
          <p:nvPr userDrawn="1"/>
        </p:nvSpPr>
        <p:spPr>
          <a:xfrm rot="10800000">
            <a:off x="6883618" y="1590934"/>
            <a:ext cx="175745" cy="175108"/>
          </a:xfrm>
          <a:prstGeom prst="chevron">
            <a:avLst/>
          </a:prstGeom>
          <a:solidFill>
            <a:srgbClr val="1E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4" name="TextBox 13">
            <a:extLst>
              <a:ext uri="{FF2B5EF4-FFF2-40B4-BE49-F238E27FC236}">
                <a16:creationId xmlns:a16="http://schemas.microsoft.com/office/drawing/2014/main" id="{96F61D6A-15C8-8955-08D4-F2D88ACE6F4E}"/>
              </a:ext>
            </a:extLst>
          </p:cNvPr>
          <p:cNvSpPr txBox="1"/>
          <p:nvPr userDrawn="1"/>
        </p:nvSpPr>
        <p:spPr>
          <a:xfrm>
            <a:off x="5989154" y="2365396"/>
            <a:ext cx="2372012" cy="477054"/>
          </a:xfrm>
          <a:prstGeom prst="rect">
            <a:avLst/>
          </a:prstGeom>
          <a:noFill/>
        </p:spPr>
        <p:txBody>
          <a:bodyPr wrap="square">
            <a:spAutoFit/>
          </a:bodyPr>
          <a:lstStyle/>
          <a:p>
            <a:pPr marL="7938" lvl="0" algn="r" rtl="1">
              <a:lnSpc>
                <a:spcPts val="1500"/>
              </a:lnSpc>
              <a:spcAft>
                <a:spcPts val="0"/>
              </a:spcAft>
              <a:buClr>
                <a:schemeClr val="accent5"/>
              </a:buClr>
              <a:buSzPct val="100000"/>
            </a:pPr>
            <a:r>
              <a:rPr lang="he-IL" sz="1300" dirty="0">
                <a:solidFill>
                  <a:srgbClr val="435269"/>
                </a:solidFill>
                <a:latin typeface="Calibri" panose="020F0502020204030204" pitchFamily="34" charset="0"/>
                <a:cs typeface="Calibri" panose="020F0502020204030204" pitchFamily="34" charset="0"/>
              </a:rPr>
              <a:t>עלויות מערכת הבריאות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בעקבות תחלואה</a:t>
            </a:r>
          </a:p>
        </p:txBody>
      </p:sp>
      <p:cxnSp>
        <p:nvCxnSpPr>
          <p:cNvPr id="15" name="Straight Connector 14">
            <a:extLst>
              <a:ext uri="{FF2B5EF4-FFF2-40B4-BE49-F238E27FC236}">
                <a16:creationId xmlns:a16="http://schemas.microsoft.com/office/drawing/2014/main" id="{C05BFDA4-69E3-AF25-4B1D-638D63E93E2A}"/>
              </a:ext>
            </a:extLst>
          </p:cNvPr>
          <p:cNvCxnSpPr>
            <a:cxnSpLocks/>
          </p:cNvCxnSpPr>
          <p:nvPr userDrawn="1"/>
        </p:nvCxnSpPr>
        <p:spPr>
          <a:xfrm>
            <a:off x="5531657" y="1391188"/>
            <a:ext cx="0" cy="3156013"/>
          </a:xfrm>
          <a:prstGeom prst="line">
            <a:avLst/>
          </a:prstGeom>
          <a:ln>
            <a:solidFill>
              <a:srgbClr val="43526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546C3F-09A0-B8C2-F687-2171C1D78400}"/>
              </a:ext>
            </a:extLst>
          </p:cNvPr>
          <p:cNvSpPr txBox="1"/>
          <p:nvPr userDrawn="1"/>
        </p:nvSpPr>
        <p:spPr>
          <a:xfrm>
            <a:off x="8322416" y="2308960"/>
            <a:ext cx="404820" cy="582211"/>
          </a:xfrm>
          <a:prstGeom prst="rect">
            <a:avLst/>
          </a:prstGeom>
          <a:noFill/>
        </p:spPr>
        <p:txBody>
          <a:bodyPr wrap="square">
            <a:spAutoFit/>
          </a:bodyPr>
          <a:lstStyle/>
          <a:p>
            <a:pPr algn="r" rtl="1">
              <a:lnSpc>
                <a:spcPts val="1700"/>
              </a:lnSpc>
            </a:pPr>
            <a:br>
              <a:rPr lang="x-none" dirty="0">
                <a:solidFill>
                  <a:srgbClr val="1E9CAB"/>
                </a:solidFill>
                <a:latin typeface="Calibri" panose="020F0502020204030204" pitchFamily="34" charset="0"/>
                <a:cs typeface="Calibri" panose="020F0502020204030204" pitchFamily="34" charset="0"/>
              </a:rPr>
            </a:br>
            <a:r>
              <a:rPr lang="en-US" sz="3200" dirty="0">
                <a:solidFill>
                  <a:srgbClr val="1E9CAB"/>
                </a:solidFill>
                <a:latin typeface="Calibri" panose="020F0502020204030204" pitchFamily="34" charset="0"/>
                <a:cs typeface="Calibri" panose="020F0502020204030204" pitchFamily="34" charset="0"/>
              </a:rPr>
              <a:t>1</a:t>
            </a:r>
            <a:r>
              <a:rPr lang="x-none" dirty="0">
                <a:solidFill>
                  <a:srgbClr val="1E9CAB"/>
                </a:solidFill>
                <a:latin typeface="Calibri" panose="020F0502020204030204" pitchFamily="34" charset="0"/>
                <a:cs typeface="Calibri" panose="020F0502020204030204" pitchFamily="34" charset="0"/>
              </a:rPr>
              <a:t> </a:t>
            </a:r>
            <a:endParaRPr lang="aa-ET" b="1" dirty="0">
              <a:solidFill>
                <a:srgbClr val="1E9CAB"/>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DE58476-053D-5D24-E2F9-CC65CFD9866E}"/>
              </a:ext>
            </a:extLst>
          </p:cNvPr>
          <p:cNvSpPr txBox="1"/>
          <p:nvPr userDrawn="1"/>
        </p:nvSpPr>
        <p:spPr>
          <a:xfrm>
            <a:off x="8328947" y="3052509"/>
            <a:ext cx="451967" cy="582147"/>
          </a:xfrm>
          <a:prstGeom prst="rect">
            <a:avLst/>
          </a:prstGeom>
          <a:noFill/>
        </p:spPr>
        <p:txBody>
          <a:bodyPr wrap="square">
            <a:spAutoFit/>
          </a:bodyPr>
          <a:lstStyle/>
          <a:p>
            <a:pPr algn="r" rtl="1">
              <a:lnSpc>
                <a:spcPts val="1700"/>
              </a:lnSpc>
            </a:pPr>
            <a:br>
              <a:rPr lang="x-none" dirty="0">
                <a:solidFill>
                  <a:srgbClr val="1E9CAB"/>
                </a:solidFill>
                <a:latin typeface="Calibri" panose="020F0502020204030204" pitchFamily="34" charset="0"/>
                <a:cs typeface="Calibri" panose="020F0502020204030204" pitchFamily="34" charset="0"/>
              </a:rPr>
            </a:br>
            <a:r>
              <a:rPr lang="en-US" sz="3200" dirty="0">
                <a:solidFill>
                  <a:srgbClr val="1E9CAB"/>
                </a:solidFill>
                <a:latin typeface="Calibri" panose="020F0502020204030204" pitchFamily="34" charset="0"/>
                <a:cs typeface="Calibri" panose="020F0502020204030204" pitchFamily="34" charset="0"/>
              </a:rPr>
              <a:t>2</a:t>
            </a:r>
            <a:r>
              <a:rPr lang="x-none" dirty="0">
                <a:solidFill>
                  <a:srgbClr val="1E9CAB"/>
                </a:solidFill>
                <a:latin typeface="Calibri" panose="020F0502020204030204" pitchFamily="34" charset="0"/>
                <a:cs typeface="Calibri" panose="020F0502020204030204" pitchFamily="34" charset="0"/>
              </a:rPr>
              <a:t> </a:t>
            </a:r>
            <a:endParaRPr lang="aa-ET" b="1" dirty="0">
              <a:solidFill>
                <a:srgbClr val="1E9CAB"/>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FFF7DAD-DCC0-CA49-A343-1761E83EF19E}"/>
              </a:ext>
            </a:extLst>
          </p:cNvPr>
          <p:cNvSpPr txBox="1"/>
          <p:nvPr userDrawn="1"/>
        </p:nvSpPr>
        <p:spPr>
          <a:xfrm>
            <a:off x="8328947" y="3876104"/>
            <a:ext cx="451967" cy="582147"/>
          </a:xfrm>
          <a:prstGeom prst="rect">
            <a:avLst/>
          </a:prstGeom>
          <a:noFill/>
        </p:spPr>
        <p:txBody>
          <a:bodyPr wrap="square">
            <a:spAutoFit/>
          </a:bodyPr>
          <a:lstStyle/>
          <a:p>
            <a:pPr algn="r" rtl="1">
              <a:lnSpc>
                <a:spcPts val="1700"/>
              </a:lnSpc>
            </a:pPr>
            <a:br>
              <a:rPr lang="x-none" dirty="0">
                <a:solidFill>
                  <a:srgbClr val="1E9CAB"/>
                </a:solidFill>
                <a:latin typeface="Calibri" panose="020F0502020204030204" pitchFamily="34" charset="0"/>
                <a:cs typeface="Calibri" panose="020F0502020204030204" pitchFamily="34" charset="0"/>
              </a:rPr>
            </a:br>
            <a:r>
              <a:rPr lang="en-US" sz="3200" dirty="0">
                <a:solidFill>
                  <a:srgbClr val="1E9CAB"/>
                </a:solidFill>
                <a:latin typeface="Calibri" panose="020F0502020204030204" pitchFamily="34" charset="0"/>
                <a:cs typeface="Calibri" panose="020F0502020204030204" pitchFamily="34" charset="0"/>
              </a:rPr>
              <a:t>3</a:t>
            </a:r>
            <a:r>
              <a:rPr lang="x-none" dirty="0">
                <a:solidFill>
                  <a:srgbClr val="1E9CAB"/>
                </a:solidFill>
                <a:latin typeface="Calibri" panose="020F0502020204030204" pitchFamily="34" charset="0"/>
                <a:cs typeface="Calibri" panose="020F0502020204030204" pitchFamily="34" charset="0"/>
              </a:rPr>
              <a:t> </a:t>
            </a:r>
            <a:endParaRPr lang="aa-ET" b="1" dirty="0">
              <a:solidFill>
                <a:srgbClr val="1E9CAB"/>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54B7984-AF0F-77BA-40D7-335A775635B6}"/>
              </a:ext>
            </a:extLst>
          </p:cNvPr>
          <p:cNvSpPr txBox="1"/>
          <p:nvPr userDrawn="1"/>
        </p:nvSpPr>
        <p:spPr>
          <a:xfrm>
            <a:off x="4110555" y="2018440"/>
            <a:ext cx="861493" cy="739177"/>
          </a:xfrm>
          <a:prstGeom prst="rect">
            <a:avLst/>
          </a:prstGeom>
          <a:noFill/>
        </p:spPr>
        <p:txBody>
          <a:bodyPr wrap="square">
            <a:spAutoFit/>
          </a:bodyPr>
          <a:lstStyle/>
          <a:p>
            <a:pPr>
              <a:lnSpc>
                <a:spcPts val="1700"/>
              </a:lnSpc>
            </a:pPr>
            <a:br>
              <a:rPr lang="x-none" dirty="0">
                <a:solidFill>
                  <a:srgbClr val="435269"/>
                </a:solidFill>
                <a:latin typeface="Calibri" panose="020F0502020204030204" pitchFamily="34" charset="0"/>
                <a:cs typeface="Calibri" panose="020F0502020204030204" pitchFamily="34" charset="0"/>
              </a:rPr>
            </a:br>
            <a:r>
              <a:rPr lang="he" sz="3200" dirty="0">
                <a:solidFill>
                  <a:srgbClr val="435269"/>
                </a:solidFill>
                <a:latin typeface="Calibri" panose="020F0502020204030204" pitchFamily="34" charset="0"/>
                <a:cs typeface="Calibri" panose="020F0502020204030204" pitchFamily="34" charset="0"/>
              </a:rPr>
              <a:t>3.5</a:t>
            </a:r>
            <a:r>
              <a:rPr lang="x-none" dirty="0">
                <a:solidFill>
                  <a:srgbClr val="435269"/>
                </a:solidFill>
                <a:latin typeface="Calibri" panose="020F0502020204030204" pitchFamily="34" charset="0"/>
                <a:cs typeface="Calibri" panose="020F0502020204030204" pitchFamily="34" charset="0"/>
              </a:rPr>
              <a:t> </a:t>
            </a:r>
            <a:br>
              <a:rPr lang="en-US" dirty="0">
                <a:solidFill>
                  <a:srgbClr val="435269"/>
                </a:solidFill>
                <a:latin typeface="Calibri" panose="020F0502020204030204" pitchFamily="34" charset="0"/>
                <a:cs typeface="Calibri" panose="020F0502020204030204" pitchFamily="34" charset="0"/>
              </a:rPr>
            </a:br>
            <a:r>
              <a:rPr lang="he" b="1" dirty="0">
                <a:solidFill>
                  <a:srgbClr val="435269"/>
                </a:solidFill>
                <a:latin typeface="Calibri" panose="020F0502020204030204" pitchFamily="34" charset="0"/>
                <a:cs typeface="Calibri" panose="020F0502020204030204" pitchFamily="34" charset="0"/>
              </a:rPr>
              <a:t>מיליון</a:t>
            </a:r>
            <a:endParaRPr lang="aa-ET" b="1" dirty="0">
              <a:solidFill>
                <a:srgbClr val="435269"/>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50B3EC6-06A9-2BD1-82EC-13BFA8948FD4}"/>
              </a:ext>
            </a:extLst>
          </p:cNvPr>
          <p:cNvSpPr txBox="1"/>
          <p:nvPr userDrawn="1"/>
        </p:nvSpPr>
        <p:spPr>
          <a:xfrm>
            <a:off x="4081150" y="2904416"/>
            <a:ext cx="1173173" cy="739177"/>
          </a:xfrm>
          <a:prstGeom prst="rect">
            <a:avLst/>
          </a:prstGeom>
          <a:noFill/>
        </p:spPr>
        <p:txBody>
          <a:bodyPr wrap="square">
            <a:spAutoFit/>
          </a:bodyPr>
          <a:lstStyle/>
          <a:p>
            <a:pPr rtl="1">
              <a:lnSpc>
                <a:spcPts val="1700"/>
              </a:lnSpc>
            </a:pPr>
            <a:br>
              <a:rPr lang="x-none" dirty="0">
                <a:solidFill>
                  <a:srgbClr val="435269"/>
                </a:solidFill>
                <a:latin typeface="Calibri" panose="020F0502020204030204" pitchFamily="34" charset="0"/>
                <a:cs typeface="Calibri" panose="020F0502020204030204" pitchFamily="34" charset="0"/>
              </a:rPr>
            </a:br>
            <a:r>
              <a:rPr lang="he" sz="3200" dirty="0">
                <a:solidFill>
                  <a:srgbClr val="435269"/>
                </a:solidFill>
                <a:latin typeface="Calibri" panose="020F0502020204030204" pitchFamily="34" charset="0"/>
                <a:cs typeface="Calibri" panose="020F0502020204030204" pitchFamily="34" charset="0"/>
              </a:rPr>
              <a:t>50%</a:t>
            </a:r>
            <a:r>
              <a:rPr lang="x-none" dirty="0">
                <a:solidFill>
                  <a:srgbClr val="435269"/>
                </a:solidFill>
                <a:latin typeface="Calibri" panose="020F0502020204030204" pitchFamily="34" charset="0"/>
                <a:cs typeface="Calibri" panose="020F0502020204030204" pitchFamily="34" charset="0"/>
              </a:rPr>
              <a:t> </a:t>
            </a:r>
            <a:br>
              <a:rPr lang="en-US" dirty="0">
                <a:solidFill>
                  <a:srgbClr val="435269"/>
                </a:solidFill>
                <a:latin typeface="Calibri" panose="020F0502020204030204" pitchFamily="34" charset="0"/>
                <a:cs typeface="Calibri" panose="020F0502020204030204" pitchFamily="34" charset="0"/>
              </a:rPr>
            </a:br>
            <a:r>
              <a:rPr lang="he" b="1" dirty="0">
                <a:solidFill>
                  <a:srgbClr val="435269"/>
                </a:solidFill>
                <a:latin typeface="Calibri" panose="020F0502020204030204" pitchFamily="34" charset="0"/>
                <a:cs typeface="Calibri" panose="020F0502020204030204" pitchFamily="34" charset="0"/>
              </a:rPr>
              <a:t>ממקרי המוות</a:t>
            </a:r>
            <a:endParaRPr lang="aa-ET" b="1" dirty="0">
              <a:solidFill>
                <a:srgbClr val="435269"/>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C3D29F0-05E4-A137-D4D7-DA552F64E7A6}"/>
              </a:ext>
            </a:extLst>
          </p:cNvPr>
          <p:cNvSpPr txBox="1"/>
          <p:nvPr userDrawn="1"/>
        </p:nvSpPr>
        <p:spPr>
          <a:xfrm>
            <a:off x="4081151" y="3808024"/>
            <a:ext cx="1115629" cy="739177"/>
          </a:xfrm>
          <a:prstGeom prst="rect">
            <a:avLst/>
          </a:prstGeom>
          <a:noFill/>
        </p:spPr>
        <p:txBody>
          <a:bodyPr wrap="square">
            <a:spAutoFit/>
          </a:bodyPr>
          <a:lstStyle/>
          <a:p>
            <a:pPr rtl="1">
              <a:lnSpc>
                <a:spcPts val="1700"/>
              </a:lnSpc>
            </a:pPr>
            <a:br>
              <a:rPr lang="x-none" dirty="0">
                <a:solidFill>
                  <a:srgbClr val="435269"/>
                </a:solidFill>
                <a:latin typeface="Calibri" panose="020F0502020204030204" pitchFamily="34" charset="0"/>
                <a:cs typeface="Calibri" panose="020F0502020204030204" pitchFamily="34" charset="0"/>
              </a:rPr>
            </a:br>
            <a:r>
              <a:rPr lang="he-IL" sz="3200" dirty="0">
                <a:solidFill>
                  <a:srgbClr val="435269"/>
                </a:solidFill>
                <a:latin typeface="Calibri" panose="020F0502020204030204" pitchFamily="34" charset="0"/>
                <a:cs typeface="Calibri" panose="020F0502020204030204" pitchFamily="34" charset="0"/>
              </a:rPr>
              <a:t>1.6</a:t>
            </a:r>
            <a:br>
              <a:rPr lang="en-US" dirty="0">
                <a:solidFill>
                  <a:srgbClr val="435269"/>
                </a:solidFill>
                <a:latin typeface="Calibri" panose="020F0502020204030204" pitchFamily="34" charset="0"/>
                <a:cs typeface="Calibri" panose="020F0502020204030204" pitchFamily="34" charset="0"/>
              </a:rPr>
            </a:br>
            <a:r>
              <a:rPr lang="he" b="1" dirty="0">
                <a:solidFill>
                  <a:srgbClr val="435269"/>
                </a:solidFill>
                <a:latin typeface="Calibri" panose="020F0502020204030204" pitchFamily="34" charset="0"/>
                <a:cs typeface="Calibri" panose="020F0502020204030204" pitchFamily="34" charset="0"/>
              </a:rPr>
              <a:t>טריליון דולר</a:t>
            </a:r>
            <a:endParaRPr lang="aa-ET" b="1" dirty="0">
              <a:solidFill>
                <a:srgbClr val="435269"/>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4AA53D1-F5C6-B89B-71FF-5F2276FB8DA4}"/>
              </a:ext>
            </a:extLst>
          </p:cNvPr>
          <p:cNvSpPr txBox="1"/>
          <p:nvPr userDrawn="1"/>
        </p:nvSpPr>
        <p:spPr>
          <a:xfrm>
            <a:off x="453990" y="2006257"/>
            <a:ext cx="3553315" cy="751360"/>
          </a:xfrm>
          <a:prstGeom prst="rect">
            <a:avLst/>
          </a:prstGeom>
          <a:noFill/>
        </p:spPr>
        <p:txBody>
          <a:bodyPr wrap="square">
            <a:spAutoFit/>
          </a:bodyPr>
          <a:lstStyle/>
          <a:p>
            <a:pPr algn="r" rtl="1">
              <a:lnSpc>
                <a:spcPts val="1300"/>
              </a:lnSpc>
            </a:pPr>
            <a:r>
              <a:rPr lang="he" sz="1300" dirty="0">
                <a:solidFill>
                  <a:srgbClr val="435269"/>
                </a:solidFill>
                <a:latin typeface="Calibri" panose="020F0502020204030204" pitchFamily="34" charset="0"/>
                <a:cs typeface="Calibri" panose="020F0502020204030204" pitchFamily="34" charset="0"/>
              </a:rPr>
              <a:t>בני אדם מתים מדי שנה ברחבי העולם כתוצאה מחשיפה לזיהום אוויר</a:t>
            </a:r>
            <a:br>
              <a:rPr lang="en-US" sz="1200" dirty="0">
                <a:solidFill>
                  <a:srgbClr val="435269"/>
                </a:solidFill>
                <a:latin typeface="Calibri" panose="020F0502020204030204" pitchFamily="34" charset="0"/>
                <a:cs typeface="Calibri" panose="020F0502020204030204" pitchFamily="34" charset="0"/>
              </a:rPr>
            </a:br>
            <a:r>
              <a:rPr lang="he-IL" sz="1000" dirty="0">
                <a:solidFill>
                  <a:srgbClr val="435269"/>
                </a:solidFill>
                <a:latin typeface="Calibri" panose="020F0502020204030204" pitchFamily="34" charset="0"/>
                <a:cs typeface="Calibri" panose="020F0502020204030204" pitchFamily="34" charset="0"/>
              </a:rPr>
              <a:t>* מספר מקרי המוות גבוה יותר ממספר מקרי המוות שנגרמים כתוצאה  </a:t>
            </a:r>
            <a:br>
              <a:rPr lang="en-US" sz="1000" dirty="0">
                <a:solidFill>
                  <a:srgbClr val="435269"/>
                </a:solidFill>
                <a:latin typeface="Calibri" panose="020F0502020204030204" pitchFamily="34" charset="0"/>
                <a:cs typeface="Calibri" panose="020F0502020204030204" pitchFamily="34" charset="0"/>
              </a:rPr>
            </a:br>
            <a:r>
              <a:rPr lang="he-IL" sz="1000" dirty="0">
                <a:solidFill>
                  <a:srgbClr val="435269"/>
                </a:solidFill>
                <a:latin typeface="Calibri" panose="020F0502020204030204" pitchFamily="34" charset="0"/>
                <a:cs typeface="Calibri" panose="020F0502020204030204" pitchFamily="34" charset="0"/>
              </a:rPr>
              <a:t>ממים מזוהמים ותברואה לקויה</a:t>
            </a:r>
            <a:endParaRPr lang="aa-ET" sz="1000" dirty="0">
              <a:solidFill>
                <a:srgbClr val="435269"/>
              </a:solidFill>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9BA9107B-8662-B08D-AF61-1E3729842257}"/>
              </a:ext>
            </a:extLst>
          </p:cNvPr>
          <p:cNvCxnSpPr/>
          <p:nvPr userDrawn="1"/>
        </p:nvCxnSpPr>
        <p:spPr>
          <a:xfrm>
            <a:off x="4024743" y="2095532"/>
            <a:ext cx="0" cy="576420"/>
          </a:xfrm>
          <a:prstGeom prst="line">
            <a:avLst/>
          </a:prstGeom>
          <a:ln>
            <a:solidFill>
              <a:srgbClr val="1E9CA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829FD0-CB6E-74F6-A00C-CE840801B6E3}"/>
              </a:ext>
            </a:extLst>
          </p:cNvPr>
          <p:cNvCxnSpPr/>
          <p:nvPr userDrawn="1"/>
        </p:nvCxnSpPr>
        <p:spPr>
          <a:xfrm>
            <a:off x="4022448" y="3000506"/>
            <a:ext cx="0" cy="576420"/>
          </a:xfrm>
          <a:prstGeom prst="line">
            <a:avLst/>
          </a:prstGeom>
          <a:ln>
            <a:solidFill>
              <a:srgbClr val="1E9CA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0182D6-0BF7-E942-7548-F41FAE104763}"/>
              </a:ext>
            </a:extLst>
          </p:cNvPr>
          <p:cNvCxnSpPr/>
          <p:nvPr userDrawn="1"/>
        </p:nvCxnSpPr>
        <p:spPr>
          <a:xfrm>
            <a:off x="4022448" y="3905479"/>
            <a:ext cx="0" cy="576420"/>
          </a:xfrm>
          <a:prstGeom prst="line">
            <a:avLst/>
          </a:prstGeom>
          <a:ln>
            <a:solidFill>
              <a:srgbClr val="1E9CAB"/>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083B9D8-8024-2AA1-3F35-5964AC80DEE3}"/>
              </a:ext>
            </a:extLst>
          </p:cNvPr>
          <p:cNvSpPr txBox="1"/>
          <p:nvPr userDrawn="1"/>
        </p:nvSpPr>
        <p:spPr>
          <a:xfrm>
            <a:off x="393904" y="3028900"/>
            <a:ext cx="3553315" cy="584647"/>
          </a:xfrm>
          <a:prstGeom prst="rect">
            <a:avLst/>
          </a:prstGeom>
          <a:noFill/>
        </p:spPr>
        <p:txBody>
          <a:bodyPr wrap="square">
            <a:spAutoFit/>
          </a:bodyPr>
          <a:lstStyle/>
          <a:p>
            <a:pPr algn="r" rtl="1">
              <a:lnSpc>
                <a:spcPts val="1300"/>
              </a:lnSpc>
            </a:pPr>
            <a:r>
              <a:rPr lang="he" sz="1300" dirty="0">
                <a:solidFill>
                  <a:srgbClr val="435269"/>
                </a:solidFill>
                <a:latin typeface="Calibri" panose="020F0502020204030204" pitchFamily="34" charset="0"/>
                <a:cs typeface="Calibri" panose="020F0502020204030204" pitchFamily="34" charset="0"/>
              </a:rPr>
              <a:t>כתוצאה מחשיפה לזיהום אוויר במדינות ה-</a:t>
            </a:r>
            <a:r>
              <a:rPr lang="en-US" sz="1300" dirty="0">
                <a:solidFill>
                  <a:srgbClr val="435269"/>
                </a:solidFill>
                <a:latin typeface="Calibri" panose="020F0502020204030204" pitchFamily="34" charset="0"/>
                <a:cs typeface="Calibri" panose="020F0502020204030204" pitchFamily="34" charset="0"/>
              </a:rPr>
              <a:t>OECD</a:t>
            </a:r>
            <a:r>
              <a:rPr lang="he-IL" sz="1300" dirty="0">
                <a:solidFill>
                  <a:srgbClr val="435269"/>
                </a:solidFill>
                <a:latin typeface="Calibri" panose="020F0502020204030204" pitchFamily="34" charset="0"/>
                <a:cs typeface="Calibri" panose="020F0502020204030204" pitchFamily="34" charset="0"/>
              </a:rPr>
              <a:t> נגרמים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בשל זיהום אוויר מתחבורה</a:t>
            </a:r>
            <a:br>
              <a:rPr lang="en-US" sz="1200" dirty="0">
                <a:solidFill>
                  <a:srgbClr val="435269"/>
                </a:solidFill>
                <a:latin typeface="Calibri" panose="020F0502020204030204" pitchFamily="34" charset="0"/>
                <a:cs typeface="Calibri" panose="020F0502020204030204" pitchFamily="34" charset="0"/>
              </a:rPr>
            </a:br>
            <a:r>
              <a:rPr lang="he-IL" sz="1000" dirty="0">
                <a:solidFill>
                  <a:srgbClr val="435269"/>
                </a:solidFill>
                <a:latin typeface="Calibri" panose="020F0502020204030204" pitchFamily="34" charset="0"/>
                <a:cs typeface="Calibri" panose="020F0502020204030204" pitchFamily="34" charset="0"/>
              </a:rPr>
              <a:t>* כלי רכב מונעים בדיזל הם האשם העיקרי</a:t>
            </a:r>
            <a:endParaRPr lang="aa-ET" sz="1000" dirty="0">
              <a:solidFill>
                <a:srgbClr val="435269"/>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C0CB54BA-CEAD-F3A9-F03E-D17D269CEF45}"/>
              </a:ext>
            </a:extLst>
          </p:cNvPr>
          <p:cNvSpPr txBox="1"/>
          <p:nvPr userDrawn="1"/>
        </p:nvSpPr>
        <p:spPr>
          <a:xfrm>
            <a:off x="393904" y="3916709"/>
            <a:ext cx="3553315" cy="584647"/>
          </a:xfrm>
          <a:prstGeom prst="rect">
            <a:avLst/>
          </a:prstGeom>
          <a:noFill/>
        </p:spPr>
        <p:txBody>
          <a:bodyPr wrap="square">
            <a:spAutoFit/>
          </a:bodyPr>
          <a:lstStyle/>
          <a:p>
            <a:pPr algn="r" rtl="1">
              <a:lnSpc>
                <a:spcPts val="1300"/>
              </a:lnSpc>
            </a:pPr>
            <a:r>
              <a:rPr lang="he-IL" sz="1300" dirty="0">
                <a:solidFill>
                  <a:srgbClr val="435269"/>
                </a:solidFill>
                <a:latin typeface="Calibri" panose="020F0502020204030204" pitchFamily="34" charset="0"/>
                <a:cs typeface="Calibri" panose="020F0502020204030204" pitchFamily="34" charset="0"/>
              </a:rPr>
              <a:t>עלות מקרי מוות מוקדם כתוצאה מחשיפה לזיהום אוויר במדינות ה-</a:t>
            </a:r>
            <a:r>
              <a:rPr lang="en-US" sz="1300" dirty="0">
                <a:solidFill>
                  <a:srgbClr val="435269"/>
                </a:solidFill>
                <a:latin typeface="Calibri" panose="020F0502020204030204" pitchFamily="34" charset="0"/>
                <a:cs typeface="Calibri" panose="020F0502020204030204" pitchFamily="34" charset="0"/>
              </a:rPr>
              <a:t>OECD</a:t>
            </a:r>
            <a:br>
              <a:rPr lang="en-US" sz="1200" dirty="0">
                <a:solidFill>
                  <a:srgbClr val="435269"/>
                </a:solidFill>
                <a:latin typeface="Calibri" panose="020F0502020204030204" pitchFamily="34" charset="0"/>
                <a:cs typeface="Calibri" panose="020F0502020204030204" pitchFamily="34" charset="0"/>
              </a:rPr>
            </a:br>
            <a:r>
              <a:rPr lang="he-IL" sz="1000" dirty="0">
                <a:solidFill>
                  <a:srgbClr val="435269"/>
                </a:solidFill>
                <a:latin typeface="Calibri" panose="020F0502020204030204" pitchFamily="34" charset="0"/>
                <a:cs typeface="Calibri" panose="020F0502020204030204" pitchFamily="34" charset="0"/>
              </a:rPr>
              <a:t>* כמעט ערכה של כלכלת קנדה</a:t>
            </a:r>
            <a:endParaRPr lang="aa-ET" sz="1000" dirty="0">
              <a:solidFill>
                <a:srgbClr val="435269"/>
              </a:solidFill>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827E146C-0E2D-17C3-06E9-A9E7AE0CFF93}"/>
              </a:ext>
            </a:extLst>
          </p:cNvPr>
          <p:cNvCxnSpPr>
            <a:cxnSpLocks/>
          </p:cNvCxnSpPr>
          <p:nvPr userDrawn="1"/>
        </p:nvCxnSpPr>
        <p:spPr>
          <a:xfrm>
            <a:off x="8361166" y="2381937"/>
            <a:ext cx="0" cy="440298"/>
          </a:xfrm>
          <a:prstGeom prst="line">
            <a:avLst/>
          </a:prstGeom>
          <a:ln>
            <a:solidFill>
              <a:srgbClr val="1E9CAB"/>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B22AF24-9AD8-CDBA-5B9C-B7782B2EC463}"/>
              </a:ext>
            </a:extLst>
          </p:cNvPr>
          <p:cNvSpPr txBox="1"/>
          <p:nvPr userDrawn="1"/>
        </p:nvSpPr>
        <p:spPr>
          <a:xfrm>
            <a:off x="6002099" y="3928650"/>
            <a:ext cx="2372012" cy="477054"/>
          </a:xfrm>
          <a:prstGeom prst="rect">
            <a:avLst/>
          </a:prstGeom>
          <a:noFill/>
        </p:spPr>
        <p:txBody>
          <a:bodyPr wrap="square">
            <a:spAutoFit/>
          </a:bodyPr>
          <a:lstStyle/>
          <a:p>
            <a:pPr marL="7938" lvl="0" algn="r" rtl="1">
              <a:lnSpc>
                <a:spcPts val="1500"/>
              </a:lnSpc>
              <a:spcAft>
                <a:spcPts val="0"/>
              </a:spcAft>
              <a:buClr>
                <a:schemeClr val="accent5"/>
              </a:buClr>
              <a:buSzPct val="100000"/>
            </a:pPr>
            <a:r>
              <a:rPr lang="he-IL" sz="1300" dirty="0">
                <a:solidFill>
                  <a:srgbClr val="435269"/>
                </a:solidFill>
                <a:latin typeface="Calibri" panose="020F0502020204030204" pitchFamily="34" charset="0"/>
                <a:cs typeface="Calibri" panose="020F0502020204030204" pitchFamily="34" charset="0"/>
              </a:rPr>
              <a:t>עלויות כתוצאה מתמותה של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200 איש בשנה מזיהום האוויר </a:t>
            </a:r>
          </a:p>
        </p:txBody>
      </p:sp>
      <p:sp>
        <p:nvSpPr>
          <p:cNvPr id="30" name="TextBox 29">
            <a:extLst>
              <a:ext uri="{FF2B5EF4-FFF2-40B4-BE49-F238E27FC236}">
                <a16:creationId xmlns:a16="http://schemas.microsoft.com/office/drawing/2014/main" id="{87AE5153-3261-6FC4-4F43-E22AFE30DED8}"/>
              </a:ext>
            </a:extLst>
          </p:cNvPr>
          <p:cNvSpPr txBox="1"/>
          <p:nvPr userDrawn="1"/>
        </p:nvSpPr>
        <p:spPr>
          <a:xfrm>
            <a:off x="5930090" y="3122797"/>
            <a:ext cx="2372012" cy="477054"/>
          </a:xfrm>
          <a:prstGeom prst="rect">
            <a:avLst/>
          </a:prstGeom>
          <a:noFill/>
        </p:spPr>
        <p:txBody>
          <a:bodyPr wrap="square">
            <a:spAutoFit/>
          </a:bodyPr>
          <a:lstStyle/>
          <a:p>
            <a:pPr marL="7938" lvl="0" algn="r" rtl="1">
              <a:lnSpc>
                <a:spcPts val="1500"/>
              </a:lnSpc>
              <a:spcAft>
                <a:spcPts val="0"/>
              </a:spcAft>
              <a:buClr>
                <a:schemeClr val="accent5"/>
              </a:buClr>
              <a:buSzPct val="100000"/>
            </a:pPr>
            <a:r>
              <a:rPr lang="he-IL" sz="1300" dirty="0">
                <a:solidFill>
                  <a:srgbClr val="435269"/>
                </a:solidFill>
                <a:latin typeface="Calibri" panose="020F0502020204030204" pitchFamily="34" charset="0"/>
                <a:cs typeface="Calibri" panose="020F0502020204030204" pitchFamily="34" charset="0"/>
              </a:rPr>
              <a:t>הקטנת פריון העבודה </a:t>
            </a:r>
            <a:br>
              <a:rPr lang="en-US" sz="1300" dirty="0">
                <a:solidFill>
                  <a:srgbClr val="435269"/>
                </a:solidFill>
                <a:latin typeface="Calibri" panose="020F0502020204030204" pitchFamily="34" charset="0"/>
                <a:cs typeface="Calibri" panose="020F0502020204030204" pitchFamily="34" charset="0"/>
              </a:rPr>
            </a:br>
            <a:r>
              <a:rPr lang="he-IL" sz="1300" dirty="0">
                <a:solidFill>
                  <a:srgbClr val="435269"/>
                </a:solidFill>
                <a:latin typeface="Calibri" panose="020F0502020204030204" pitchFamily="34" charset="0"/>
                <a:cs typeface="Calibri" panose="020F0502020204030204" pitchFamily="34" charset="0"/>
              </a:rPr>
              <a:t>בשל התחלואה </a:t>
            </a:r>
          </a:p>
        </p:txBody>
      </p:sp>
      <p:pic>
        <p:nvPicPr>
          <p:cNvPr id="31" name="Graphic 30">
            <a:extLst>
              <a:ext uri="{FF2B5EF4-FFF2-40B4-BE49-F238E27FC236}">
                <a16:creationId xmlns:a16="http://schemas.microsoft.com/office/drawing/2014/main" id="{4506A694-763D-7379-F120-4F4E82CA1CB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031306" y="234058"/>
            <a:ext cx="832184" cy="859923"/>
          </a:xfrm>
          <a:prstGeom prst="rect">
            <a:avLst/>
          </a:prstGeom>
        </p:spPr>
      </p:pic>
      <p:pic>
        <p:nvPicPr>
          <p:cNvPr id="32" name="Graphic 31">
            <a:extLst>
              <a:ext uri="{FF2B5EF4-FFF2-40B4-BE49-F238E27FC236}">
                <a16:creationId xmlns:a16="http://schemas.microsoft.com/office/drawing/2014/main" id="{E6C46A10-96F1-E881-BCE2-373EA12A162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38049" y="607114"/>
            <a:ext cx="1206500" cy="1219200"/>
          </a:xfrm>
          <a:prstGeom prst="rect">
            <a:avLst/>
          </a:prstGeom>
        </p:spPr>
      </p:pic>
      <p:sp>
        <p:nvSpPr>
          <p:cNvPr id="33" name="TextBox 32">
            <a:extLst>
              <a:ext uri="{FF2B5EF4-FFF2-40B4-BE49-F238E27FC236}">
                <a16:creationId xmlns:a16="http://schemas.microsoft.com/office/drawing/2014/main" id="{0F167AC0-AA93-BFA7-AA9C-D32C9FF361DD}"/>
              </a:ext>
            </a:extLst>
          </p:cNvPr>
          <p:cNvSpPr txBox="1"/>
          <p:nvPr userDrawn="1"/>
        </p:nvSpPr>
        <p:spPr>
          <a:xfrm>
            <a:off x="7372814" y="2102524"/>
            <a:ext cx="1443809" cy="307777"/>
          </a:xfrm>
          <a:prstGeom prst="rect">
            <a:avLst/>
          </a:prstGeom>
          <a:noFill/>
        </p:spPr>
        <p:txBody>
          <a:bodyPr wrap="square">
            <a:spAutoFit/>
          </a:bodyPr>
          <a:lstStyle/>
          <a:p>
            <a:pPr algn="r" rtl="1"/>
            <a:r>
              <a:rPr lang="he-IL" b="1" dirty="0">
                <a:solidFill>
                  <a:srgbClr val="435269"/>
                </a:solidFill>
                <a:latin typeface="Calibri" panose="020F0502020204030204" pitchFamily="34" charset="0"/>
                <a:cs typeface="Calibri" panose="020F0502020204030204" pitchFamily="34" charset="0"/>
              </a:rPr>
              <a:t> </a:t>
            </a:r>
            <a:r>
              <a:rPr lang="he-IL" b="1" dirty="0">
                <a:solidFill>
                  <a:srgbClr val="1E9CAB"/>
                </a:solidFill>
                <a:latin typeface="Calibri" panose="020F0502020204030204" pitchFamily="34" charset="0"/>
                <a:cs typeface="Calibri" panose="020F0502020204030204" pitchFamily="34" charset="0"/>
              </a:rPr>
              <a:t>עלות זו כוללת:</a:t>
            </a:r>
          </a:p>
        </p:txBody>
      </p:sp>
      <p:cxnSp>
        <p:nvCxnSpPr>
          <p:cNvPr id="34" name="Straight Connector 33">
            <a:extLst>
              <a:ext uri="{FF2B5EF4-FFF2-40B4-BE49-F238E27FC236}">
                <a16:creationId xmlns:a16="http://schemas.microsoft.com/office/drawing/2014/main" id="{04A68EB9-96B2-F1FB-0497-EA79747B7085}"/>
              </a:ext>
            </a:extLst>
          </p:cNvPr>
          <p:cNvCxnSpPr>
            <a:cxnSpLocks/>
          </p:cNvCxnSpPr>
          <p:nvPr userDrawn="1"/>
        </p:nvCxnSpPr>
        <p:spPr>
          <a:xfrm>
            <a:off x="8361166" y="3128697"/>
            <a:ext cx="0" cy="440298"/>
          </a:xfrm>
          <a:prstGeom prst="line">
            <a:avLst/>
          </a:prstGeom>
          <a:ln>
            <a:solidFill>
              <a:srgbClr val="1E9CA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4ED453-FDAC-B4A4-1C08-E761928D3680}"/>
              </a:ext>
            </a:extLst>
          </p:cNvPr>
          <p:cNvCxnSpPr>
            <a:cxnSpLocks/>
          </p:cNvCxnSpPr>
          <p:nvPr userDrawn="1"/>
        </p:nvCxnSpPr>
        <p:spPr>
          <a:xfrm>
            <a:off x="8361166" y="3959277"/>
            <a:ext cx="0" cy="440298"/>
          </a:xfrm>
          <a:prstGeom prst="line">
            <a:avLst/>
          </a:prstGeom>
          <a:ln>
            <a:solidFill>
              <a:srgbClr val="1E9CA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FF2546-810C-D2FB-5831-663F214488CE}"/>
              </a:ext>
            </a:extLst>
          </p:cNvPr>
          <p:cNvCxnSpPr>
            <a:cxnSpLocks/>
          </p:cNvCxnSpPr>
          <p:nvPr userDrawn="1"/>
        </p:nvCxnSpPr>
        <p:spPr>
          <a:xfrm>
            <a:off x="7180066" y="1383717"/>
            <a:ext cx="0" cy="587922"/>
          </a:xfrm>
          <a:prstGeom prst="line">
            <a:avLst/>
          </a:prstGeom>
          <a:ln>
            <a:solidFill>
              <a:srgbClr val="1E9C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0255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4070F13D-5091-30E2-4871-AB164BB903C8}"/>
              </a:ext>
            </a:extLst>
          </p:cNvPr>
          <p:cNvPicPr>
            <a:picLocks noChangeAspect="1"/>
          </p:cNvPicPr>
          <p:nvPr userDrawn="1"/>
        </p:nvPicPr>
        <p:blipFill>
          <a:blip r:embed="rId36" cstate="screen">
            <a:extLst>
              <a:ext uri="{28A0092B-C50C-407E-A947-70E740481C1C}">
                <a14:useLocalDpi xmlns:a14="http://schemas.microsoft.com/office/drawing/2010/main"/>
              </a:ext>
            </a:extLst>
          </a:blip>
          <a:srcRect t="7850" b="7850"/>
          <a:stretch>
            <a:fillRect/>
          </a:stretch>
        </p:blipFill>
        <p:spPr>
          <a:xfrm>
            <a:off x="0" y="0"/>
            <a:ext cx="9144000" cy="5143500"/>
          </a:xfrm>
          <a:prstGeom prst="rect">
            <a:avLst/>
          </a:prstGeom>
        </p:spPr>
      </p:pic>
    </p:spTree>
  </p:cSld>
  <p:clrMap bg1="lt1" tx1="dk1" bg2="dk2" tx2="lt2" accent1="accent1" accent2="accent2" accent3="accent3" accent4="accent4" accent5="accent5" accent6="accent6" hlink="hlink" folHlink="folHlink"/>
  <p:sldLayoutIdLst>
    <p:sldLayoutId id="2147483658"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8" r:id="rId12"/>
    <p:sldLayoutId id="2147483687" r:id="rId13"/>
    <p:sldLayoutId id="2147483674" r:id="rId14"/>
    <p:sldLayoutId id="2147483693" r:id="rId15"/>
    <p:sldLayoutId id="2147483694" r:id="rId16"/>
    <p:sldLayoutId id="2147483695" r:id="rId17"/>
    <p:sldLayoutId id="2147483696" r:id="rId18"/>
    <p:sldLayoutId id="2147483689" r:id="rId19"/>
    <p:sldLayoutId id="2147483690" r:id="rId20"/>
    <p:sldLayoutId id="2147483691" r:id="rId21"/>
    <p:sldLayoutId id="2147483692" r:id="rId22"/>
    <p:sldLayoutId id="2147483697" r:id="rId23"/>
    <p:sldLayoutId id="2147483698" r:id="rId24"/>
    <p:sldLayoutId id="2147483699" r:id="rId25"/>
    <p:sldLayoutId id="2147483700" r:id="rId26"/>
    <p:sldLayoutId id="2147483701" r:id="rId27"/>
    <p:sldLayoutId id="2147483702" r:id="rId28"/>
    <p:sldLayoutId id="2147483671" r:id="rId29"/>
    <p:sldLayoutId id="2147483675" r:id="rId30"/>
    <p:sldLayoutId id="2147483704" r:id="rId31"/>
    <p:sldLayoutId id="2147483703" r:id="rId32"/>
    <p:sldLayoutId id="2147483705" r:id="rId33"/>
    <p:sldLayoutId id="2147483676"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03"/>
        <p:cNvGrpSpPr/>
        <p:nvPr/>
      </p:nvGrpSpPr>
      <p:grpSpPr>
        <a:xfrm>
          <a:off x="0" y="0"/>
          <a:ext cx="0" cy="0"/>
          <a:chOff x="0" y="0"/>
          <a:chExt cx="0" cy="0"/>
        </a:xfrm>
      </p:grpSpPr>
      <p:sp>
        <p:nvSpPr>
          <p:cNvPr id="9" name="Rounded Rectangle 8">
            <a:extLst>
              <a:ext uri="{FF2B5EF4-FFF2-40B4-BE49-F238E27FC236}">
                <a16:creationId xmlns:a16="http://schemas.microsoft.com/office/drawing/2014/main" id="{E15F047A-2E1B-B57E-EE22-F79B81985EAB}"/>
              </a:ext>
            </a:extLst>
          </p:cNvPr>
          <p:cNvSpPr/>
          <p:nvPr/>
        </p:nvSpPr>
        <p:spPr>
          <a:xfrm>
            <a:off x="338659" y="1114942"/>
            <a:ext cx="2950658" cy="1180994"/>
          </a:xfrm>
          <a:prstGeom prst="roundRect">
            <a:avLst>
              <a:gd name="adj" fmla="val 17497"/>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31"/>
        <p:cNvGrpSpPr/>
        <p:nvPr/>
      </p:nvGrpSpPr>
      <p:grpSpPr>
        <a:xfrm>
          <a:off x="0" y="0"/>
          <a:ext cx="0" cy="0"/>
          <a:chOff x="0" y="0"/>
          <a:chExt cx="0" cy="0"/>
        </a:xfrm>
      </p:grpSpPr>
      <p:sp>
        <p:nvSpPr>
          <p:cNvPr id="2" name="Rounded Rectangle 1">
            <a:extLst>
              <a:ext uri="{FF2B5EF4-FFF2-40B4-BE49-F238E27FC236}">
                <a16:creationId xmlns:a16="http://schemas.microsoft.com/office/drawing/2014/main" id="{3BFDB08C-582E-FFA9-5B55-81CD6445DAD3}"/>
              </a:ext>
            </a:extLst>
          </p:cNvPr>
          <p:cNvSpPr/>
          <p:nvPr/>
        </p:nvSpPr>
        <p:spPr>
          <a:xfrm>
            <a:off x="514692" y="1117191"/>
            <a:ext cx="5705923" cy="888624"/>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3" name="Rounded Rectangle 2">
            <a:extLst>
              <a:ext uri="{FF2B5EF4-FFF2-40B4-BE49-F238E27FC236}">
                <a16:creationId xmlns:a16="http://schemas.microsoft.com/office/drawing/2014/main" id="{DD3D92AC-9C14-1CB1-0FF9-9CCA704318FA}"/>
              </a:ext>
            </a:extLst>
          </p:cNvPr>
          <p:cNvSpPr/>
          <p:nvPr/>
        </p:nvSpPr>
        <p:spPr>
          <a:xfrm>
            <a:off x="514692" y="2412591"/>
            <a:ext cx="5705923" cy="888624"/>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4" name="Rounded Rectangle 3">
            <a:extLst>
              <a:ext uri="{FF2B5EF4-FFF2-40B4-BE49-F238E27FC236}">
                <a16:creationId xmlns:a16="http://schemas.microsoft.com/office/drawing/2014/main" id="{3E8FECC1-ACB7-E3E8-AC4D-2F09F657D2F4}"/>
              </a:ext>
            </a:extLst>
          </p:cNvPr>
          <p:cNvSpPr/>
          <p:nvPr/>
        </p:nvSpPr>
        <p:spPr>
          <a:xfrm>
            <a:off x="514692" y="3608931"/>
            <a:ext cx="5705923" cy="888624"/>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p:nvPr/>
        </p:nvSpPr>
        <p:spPr>
          <a:xfrm>
            <a:off x="1152850" y="5468850"/>
            <a:ext cx="8203500" cy="8313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4" name="Rounded Rectangle 3">
            <a:extLst>
              <a:ext uri="{FF2B5EF4-FFF2-40B4-BE49-F238E27FC236}">
                <a16:creationId xmlns:a16="http://schemas.microsoft.com/office/drawing/2014/main" id="{A621E46E-CD0F-5269-E70A-3736D66BB172}"/>
              </a:ext>
            </a:extLst>
          </p:cNvPr>
          <p:cNvSpPr/>
          <p:nvPr/>
        </p:nvSpPr>
        <p:spPr>
          <a:xfrm>
            <a:off x="432166" y="998207"/>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זיהום אוויר</a:t>
            </a:r>
            <a:endParaRPr lang="aa-ET" sz="1200" dirty="0">
              <a:solidFill>
                <a:srgbClr val="435269"/>
              </a:solidFill>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FB205119-DE37-9277-D616-610CA351D008}"/>
              </a:ext>
            </a:extLst>
          </p:cNvPr>
          <p:cNvSpPr/>
          <p:nvPr/>
        </p:nvSpPr>
        <p:spPr>
          <a:xfrm>
            <a:off x="432166" y="1420163"/>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 חלקיקים</a:t>
            </a:r>
            <a:endParaRPr lang="aa-ET" sz="1200" dirty="0">
              <a:solidFill>
                <a:srgbClr val="435269"/>
              </a:solidFill>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767F47EE-5493-224F-BA1C-30172C719840}"/>
              </a:ext>
            </a:extLst>
          </p:cNvPr>
          <p:cNvSpPr/>
          <p:nvPr/>
        </p:nvSpPr>
        <p:spPr>
          <a:xfrm>
            <a:off x="436821" y="1856475"/>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 מחלות</a:t>
            </a:r>
            <a:endParaRPr lang="aa-ET" sz="1200" dirty="0">
              <a:solidFill>
                <a:srgbClr val="435269"/>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AE297306-60BF-8A83-2944-9E16B03A1CBA}"/>
              </a:ext>
            </a:extLst>
          </p:cNvPr>
          <p:cNvSpPr/>
          <p:nvPr/>
        </p:nvSpPr>
        <p:spPr>
          <a:xfrm>
            <a:off x="432166" y="2264075"/>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 עלות כספית</a:t>
            </a:r>
            <a:endParaRPr lang="aa-ET" sz="1200" dirty="0">
              <a:solidFill>
                <a:srgbClr val="435269"/>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97A5C40-D1FB-8502-6C99-15419B68CE17}"/>
              </a:ext>
            </a:extLst>
          </p:cNvPr>
          <p:cNvSpPr/>
          <p:nvPr/>
        </p:nvSpPr>
        <p:spPr>
          <a:xfrm>
            <a:off x="432166" y="2686031"/>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פחמן דו חמצני</a:t>
            </a:r>
            <a:endParaRPr lang="aa-ET" sz="1200" dirty="0">
              <a:solidFill>
                <a:srgbClr val="435269"/>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0A7FBA42-9FA5-21D7-7608-1367C328DB0F}"/>
              </a:ext>
            </a:extLst>
          </p:cNvPr>
          <p:cNvSpPr/>
          <p:nvPr/>
        </p:nvSpPr>
        <p:spPr>
          <a:xfrm>
            <a:off x="432166" y="3107987"/>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שינויי האקלים</a:t>
            </a:r>
            <a:endParaRPr lang="aa-ET" sz="1200" dirty="0">
              <a:solidFill>
                <a:srgbClr val="435269"/>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0F59E5E5-DBB6-EED9-BE47-B4BB6518AA2E}"/>
              </a:ext>
            </a:extLst>
          </p:cNvPr>
          <p:cNvSpPr/>
          <p:nvPr/>
        </p:nvSpPr>
        <p:spPr>
          <a:xfrm>
            <a:off x="432166" y="3529943"/>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אפקט החממה</a:t>
            </a:r>
            <a:endParaRPr lang="aa-ET" sz="1200" dirty="0">
              <a:solidFill>
                <a:srgbClr val="435269"/>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3B014BA2-01D5-52A6-5945-89AADA59CF91}"/>
              </a:ext>
            </a:extLst>
          </p:cNvPr>
          <p:cNvSpPr/>
          <p:nvPr/>
        </p:nvSpPr>
        <p:spPr>
          <a:xfrm>
            <a:off x="432166" y="3951898"/>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התחממות גלובלית</a:t>
            </a:r>
            <a:endParaRPr lang="aa-ET" sz="1200" dirty="0">
              <a:solidFill>
                <a:srgbClr val="435269"/>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21795531-031B-65D9-0522-40499BC51C7B}"/>
              </a:ext>
            </a:extLst>
          </p:cNvPr>
          <p:cNvSpPr/>
          <p:nvPr/>
        </p:nvSpPr>
        <p:spPr>
          <a:xfrm>
            <a:off x="4010781" y="784430"/>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תחבורה</a:t>
            </a:r>
            <a:endParaRPr lang="aa-ET" sz="1200" dirty="0">
              <a:solidFill>
                <a:srgbClr val="435269"/>
              </a:solidFill>
              <a:latin typeface="Calibri" panose="020F0502020204030204" pitchFamily="34" charset="0"/>
              <a:cs typeface="Calibri" panose="020F0502020204030204" pitchFamily="34" charset="0"/>
            </a:endParaRPr>
          </a:p>
        </p:txBody>
      </p:sp>
      <p:sp>
        <p:nvSpPr>
          <p:cNvPr id="13" name="Rounded Rectangle 12">
            <a:extLst>
              <a:ext uri="{FF2B5EF4-FFF2-40B4-BE49-F238E27FC236}">
                <a16:creationId xmlns:a16="http://schemas.microsoft.com/office/drawing/2014/main" id="{BE19DF76-A500-435B-07D6-CA8BEEEBEF55}"/>
              </a:ext>
            </a:extLst>
          </p:cNvPr>
          <p:cNvSpPr/>
          <p:nvPr/>
        </p:nvSpPr>
        <p:spPr>
          <a:xfrm>
            <a:off x="4707741" y="1460700"/>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הבריאות</a:t>
            </a:r>
            <a:endParaRPr lang="aa-ET" sz="1200" dirty="0">
              <a:solidFill>
                <a:srgbClr val="435269"/>
              </a:solidFill>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227E7950-D343-56A3-0EFC-0E0118D84E3E}"/>
              </a:ext>
            </a:extLst>
          </p:cNvPr>
          <p:cNvSpPr/>
          <p:nvPr/>
        </p:nvSpPr>
        <p:spPr>
          <a:xfrm>
            <a:off x="3293309" y="1460700"/>
            <a:ext cx="1273033" cy="259153"/>
          </a:xfrm>
          <a:prstGeom prst="roundRect">
            <a:avLst/>
          </a:prstGeom>
          <a:solidFill>
            <a:schemeClr val="bg1">
              <a:lumMod val="95000"/>
            </a:schemeClr>
          </a:solidFill>
          <a:ln w="3175">
            <a:solidFill>
              <a:srgbClr val="1E9CA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r>
              <a:rPr lang="he-IL" sz="1200" dirty="0">
                <a:solidFill>
                  <a:srgbClr val="435269"/>
                </a:solidFill>
                <a:latin typeface="Calibri" panose="020F0502020204030204" pitchFamily="34" charset="0"/>
                <a:cs typeface="Calibri" panose="020F0502020204030204" pitchFamily="34" charset="0"/>
              </a:rPr>
              <a:t>שינויי האקלים</a:t>
            </a:r>
            <a:endParaRPr lang="aa-ET" sz="1200" dirty="0">
              <a:solidFill>
                <a:srgbClr val="435269"/>
              </a:solidFill>
              <a:latin typeface="Calibri" panose="020F0502020204030204" pitchFamily="34" charset="0"/>
              <a:cs typeface="Calibri" panose="020F0502020204030204" pitchFamily="34" charset="0"/>
            </a:endParaRPr>
          </a:p>
        </p:txBody>
      </p:sp>
      <p:sp>
        <p:nvSpPr>
          <p:cNvPr id="18" name="Chevron 17">
            <a:extLst>
              <a:ext uri="{FF2B5EF4-FFF2-40B4-BE49-F238E27FC236}">
                <a16:creationId xmlns:a16="http://schemas.microsoft.com/office/drawing/2014/main" id="{9BA5E4D9-CB0A-E72E-1890-AFB2474DA429}"/>
              </a:ext>
            </a:extLst>
          </p:cNvPr>
          <p:cNvSpPr/>
          <p:nvPr/>
        </p:nvSpPr>
        <p:spPr>
          <a:xfrm rot="5400000">
            <a:off x="4080020" y="1153088"/>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19" name="Chevron 18">
            <a:extLst>
              <a:ext uri="{FF2B5EF4-FFF2-40B4-BE49-F238E27FC236}">
                <a16:creationId xmlns:a16="http://schemas.microsoft.com/office/drawing/2014/main" id="{52A37F89-D5E2-78F1-837A-E6ADC7BEC777}"/>
              </a:ext>
            </a:extLst>
          </p:cNvPr>
          <p:cNvSpPr/>
          <p:nvPr/>
        </p:nvSpPr>
        <p:spPr>
          <a:xfrm rot="5400000">
            <a:off x="1845237" y="1049013"/>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21" name="Chevron 20">
            <a:extLst>
              <a:ext uri="{FF2B5EF4-FFF2-40B4-BE49-F238E27FC236}">
                <a16:creationId xmlns:a16="http://schemas.microsoft.com/office/drawing/2014/main" id="{859D5569-D772-4471-704A-4F565DE4206B}"/>
              </a:ext>
            </a:extLst>
          </p:cNvPr>
          <p:cNvSpPr/>
          <p:nvPr/>
        </p:nvSpPr>
        <p:spPr>
          <a:xfrm rot="10800000">
            <a:off x="2323040" y="1063981"/>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24" name="Chevron 23">
            <a:extLst>
              <a:ext uri="{FF2B5EF4-FFF2-40B4-BE49-F238E27FC236}">
                <a16:creationId xmlns:a16="http://schemas.microsoft.com/office/drawing/2014/main" id="{8A6AC4FC-245C-EDEA-FED1-2FD68E637152}"/>
              </a:ext>
            </a:extLst>
          </p:cNvPr>
          <p:cNvSpPr/>
          <p:nvPr/>
        </p:nvSpPr>
        <p:spPr>
          <a:xfrm>
            <a:off x="2100660" y="1057780"/>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29" name="Rounded Rectangle 28">
            <a:extLst>
              <a:ext uri="{FF2B5EF4-FFF2-40B4-BE49-F238E27FC236}">
                <a16:creationId xmlns:a16="http://schemas.microsoft.com/office/drawing/2014/main" id="{6A241FD7-7161-FFCF-D6B0-C31E9EB33909}"/>
              </a:ext>
            </a:extLst>
          </p:cNvPr>
          <p:cNvSpPr/>
          <p:nvPr/>
        </p:nvSpPr>
        <p:spPr>
          <a:xfrm>
            <a:off x="5454213" y="1117164"/>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משפיעה על:</a:t>
            </a:r>
            <a:endParaRPr lang="aa-ET" sz="1000" dirty="0">
              <a:solidFill>
                <a:srgbClr val="435269"/>
              </a:solidFill>
              <a:latin typeface="Calibri" panose="020F0502020204030204" pitchFamily="34" charset="0"/>
              <a:cs typeface="Calibri" panose="020F0502020204030204" pitchFamily="34" charset="0"/>
            </a:endParaRPr>
          </a:p>
        </p:txBody>
      </p:sp>
      <p:sp>
        <p:nvSpPr>
          <p:cNvPr id="36" name="Rounded Rectangle 35">
            <a:extLst>
              <a:ext uri="{FF2B5EF4-FFF2-40B4-BE49-F238E27FC236}">
                <a16:creationId xmlns:a16="http://schemas.microsoft.com/office/drawing/2014/main" id="{46D59A70-A43B-1060-D14F-9EEA743A7C92}"/>
              </a:ext>
            </a:extLst>
          </p:cNvPr>
          <p:cNvSpPr/>
          <p:nvPr/>
        </p:nvSpPr>
        <p:spPr>
          <a:xfrm>
            <a:off x="1831352" y="1829066"/>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15" name="Rounded Rectangle 14">
            <a:extLst>
              <a:ext uri="{FF2B5EF4-FFF2-40B4-BE49-F238E27FC236}">
                <a16:creationId xmlns:a16="http://schemas.microsoft.com/office/drawing/2014/main" id="{2D99A32C-CBF7-2329-8AE5-982E90CC6CF8}"/>
              </a:ext>
            </a:extLst>
          </p:cNvPr>
          <p:cNvSpPr/>
          <p:nvPr/>
        </p:nvSpPr>
        <p:spPr>
          <a:xfrm>
            <a:off x="3013380" y="1122157"/>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44482E56-D85F-19AA-DD36-3FECBF4855A5}"/>
              </a:ext>
            </a:extLst>
          </p:cNvPr>
          <p:cNvSpPr/>
          <p:nvPr/>
        </p:nvSpPr>
        <p:spPr>
          <a:xfrm>
            <a:off x="1831352" y="2138114"/>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C8E3721B-CBF9-7856-07CB-70B13465EC88}"/>
              </a:ext>
            </a:extLst>
          </p:cNvPr>
          <p:cNvSpPr/>
          <p:nvPr/>
        </p:nvSpPr>
        <p:spPr>
          <a:xfrm>
            <a:off x="1831352" y="2447162"/>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23" name="Rounded Rectangle 22">
            <a:extLst>
              <a:ext uri="{FF2B5EF4-FFF2-40B4-BE49-F238E27FC236}">
                <a16:creationId xmlns:a16="http://schemas.microsoft.com/office/drawing/2014/main" id="{46171D2B-A1A0-CE99-A20D-EAD394DD81FE}"/>
              </a:ext>
            </a:extLst>
          </p:cNvPr>
          <p:cNvSpPr/>
          <p:nvPr/>
        </p:nvSpPr>
        <p:spPr>
          <a:xfrm>
            <a:off x="1831352" y="2756210"/>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71039965-29A2-0A11-ACC5-0CA0C2C1EB2B}"/>
              </a:ext>
            </a:extLst>
          </p:cNvPr>
          <p:cNvSpPr/>
          <p:nvPr/>
        </p:nvSpPr>
        <p:spPr>
          <a:xfrm>
            <a:off x="1831352" y="3065258"/>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9D88F5FD-5671-3BAB-00F7-E6673F502E6A}"/>
              </a:ext>
            </a:extLst>
          </p:cNvPr>
          <p:cNvSpPr/>
          <p:nvPr/>
        </p:nvSpPr>
        <p:spPr>
          <a:xfrm>
            <a:off x="1831352" y="3374306"/>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28" name="Rounded Rectangle 27">
            <a:extLst>
              <a:ext uri="{FF2B5EF4-FFF2-40B4-BE49-F238E27FC236}">
                <a16:creationId xmlns:a16="http://schemas.microsoft.com/office/drawing/2014/main" id="{6616085A-9416-C2AB-09F1-39467511D56E}"/>
              </a:ext>
            </a:extLst>
          </p:cNvPr>
          <p:cNvSpPr/>
          <p:nvPr/>
        </p:nvSpPr>
        <p:spPr>
          <a:xfrm>
            <a:off x="1831352" y="3683354"/>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30" name="Rounded Rectangle 29">
            <a:extLst>
              <a:ext uri="{FF2B5EF4-FFF2-40B4-BE49-F238E27FC236}">
                <a16:creationId xmlns:a16="http://schemas.microsoft.com/office/drawing/2014/main" id="{DF3145C3-D914-8104-5002-4E34617F4013}"/>
              </a:ext>
            </a:extLst>
          </p:cNvPr>
          <p:cNvSpPr/>
          <p:nvPr/>
        </p:nvSpPr>
        <p:spPr>
          <a:xfrm>
            <a:off x="1831352" y="3992402"/>
            <a:ext cx="954024" cy="204805"/>
          </a:xfrm>
          <a:prstGeom prst="roundRect">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r>
              <a:rPr lang="he-IL" sz="1000" dirty="0">
                <a:solidFill>
                  <a:srgbClr val="435269"/>
                </a:solidFill>
                <a:latin typeface="Calibri" panose="020F0502020204030204" pitchFamily="34" charset="0"/>
                <a:cs typeface="Calibri" panose="020F0502020204030204" pitchFamily="34" charset="0"/>
              </a:rPr>
              <a:t>הקלד/י כאן</a:t>
            </a:r>
            <a:endParaRPr lang="aa-ET" sz="1000" dirty="0">
              <a:solidFill>
                <a:srgbClr val="435269"/>
              </a:solidFill>
              <a:latin typeface="Calibri" panose="020F0502020204030204" pitchFamily="34" charset="0"/>
              <a:cs typeface="Calibri" panose="020F0502020204030204" pitchFamily="34" charset="0"/>
            </a:endParaRPr>
          </a:p>
        </p:txBody>
      </p:sp>
      <p:sp>
        <p:nvSpPr>
          <p:cNvPr id="33" name="Chevron 32">
            <a:extLst>
              <a:ext uri="{FF2B5EF4-FFF2-40B4-BE49-F238E27FC236}">
                <a16:creationId xmlns:a16="http://schemas.microsoft.com/office/drawing/2014/main" id="{F067EB8B-024A-396F-DBC1-B1E3B55FB528}"/>
              </a:ext>
            </a:extLst>
          </p:cNvPr>
          <p:cNvSpPr/>
          <p:nvPr/>
        </p:nvSpPr>
        <p:spPr>
          <a:xfrm rot="16200000">
            <a:off x="2558915" y="1049014"/>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
        <p:nvSpPr>
          <p:cNvPr id="27" name="Chevron 26">
            <a:extLst>
              <a:ext uri="{FF2B5EF4-FFF2-40B4-BE49-F238E27FC236}">
                <a16:creationId xmlns:a16="http://schemas.microsoft.com/office/drawing/2014/main" id="{40FF77D2-C8F4-7965-050F-A5A24C4FA7F9}"/>
              </a:ext>
            </a:extLst>
          </p:cNvPr>
          <p:cNvSpPr/>
          <p:nvPr/>
        </p:nvSpPr>
        <p:spPr>
          <a:xfrm rot="5400000">
            <a:off x="5146820" y="1153089"/>
            <a:ext cx="175745" cy="175108"/>
          </a:xfrm>
          <a:prstGeom prst="chevron">
            <a:avLst/>
          </a:prstGeom>
          <a:solidFill>
            <a:srgbClr val="43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1" eaLnBrk="1" latinLnBrk="0" hangingPunct="1">
              <a:lnSpc>
                <a:spcPct val="100000"/>
              </a:lnSpc>
              <a:spcBef>
                <a:spcPts val="0"/>
              </a:spcBef>
              <a:spcAft>
                <a:spcPts val="0"/>
              </a:spcAft>
              <a:buClr>
                <a:srgbClr val="000000"/>
              </a:buClr>
              <a:buFont typeface="Arial"/>
            </a:pPr>
            <a:endParaRPr lang="aa-ET">
              <a:solidFill>
                <a:srgbClr val="43536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14" name="Rounded Rectangle 13">
            <a:extLst>
              <a:ext uri="{FF2B5EF4-FFF2-40B4-BE49-F238E27FC236}">
                <a16:creationId xmlns:a16="http://schemas.microsoft.com/office/drawing/2014/main" id="{04DFD5E7-4970-A1B0-0222-1E835A2910B0}"/>
              </a:ext>
            </a:extLst>
          </p:cNvPr>
          <p:cNvSpPr/>
          <p:nvPr/>
        </p:nvSpPr>
        <p:spPr>
          <a:xfrm>
            <a:off x="6155472" y="2696491"/>
            <a:ext cx="2497875" cy="1682165"/>
          </a:xfrm>
          <a:prstGeom prst="roundRect">
            <a:avLst>
              <a:gd name="adj" fmla="val 8270"/>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3" name="Rounded Rectangle 2">
            <a:extLst>
              <a:ext uri="{FF2B5EF4-FFF2-40B4-BE49-F238E27FC236}">
                <a16:creationId xmlns:a16="http://schemas.microsoft.com/office/drawing/2014/main" id="{7F84C9C2-3B2D-DBF1-3F80-6A7E4F740154}"/>
              </a:ext>
            </a:extLst>
          </p:cNvPr>
          <p:cNvSpPr/>
          <p:nvPr/>
        </p:nvSpPr>
        <p:spPr>
          <a:xfrm>
            <a:off x="3435132" y="2696491"/>
            <a:ext cx="2497875" cy="1682165"/>
          </a:xfrm>
          <a:prstGeom prst="roundRect">
            <a:avLst>
              <a:gd name="adj" fmla="val 8270"/>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9E84FB4E-501D-AAD9-03AF-BE106C2D180F}"/>
              </a:ext>
            </a:extLst>
          </p:cNvPr>
          <p:cNvSpPr/>
          <p:nvPr/>
        </p:nvSpPr>
        <p:spPr>
          <a:xfrm>
            <a:off x="707172" y="2696491"/>
            <a:ext cx="2497875" cy="1682165"/>
          </a:xfrm>
          <a:prstGeom prst="roundRect">
            <a:avLst>
              <a:gd name="adj" fmla="val 8270"/>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64"/>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76"/>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A77DD5C-075D-82F5-EB83-2AE94D8C0FF7}"/>
              </a:ext>
            </a:extLst>
          </p:cNvPr>
          <p:cNvSpPr/>
          <p:nvPr/>
        </p:nvSpPr>
        <p:spPr>
          <a:xfrm>
            <a:off x="703385" y="1251480"/>
            <a:ext cx="5334980" cy="656061"/>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ABCFCA93-EFDE-67B0-1DA7-A53F42594C1C}"/>
              </a:ext>
            </a:extLst>
          </p:cNvPr>
          <p:cNvSpPr/>
          <p:nvPr/>
        </p:nvSpPr>
        <p:spPr>
          <a:xfrm>
            <a:off x="703385" y="2699280"/>
            <a:ext cx="5334980" cy="656061"/>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909C3EBD-26D8-FC17-65B1-2F9578965832}"/>
              </a:ext>
            </a:extLst>
          </p:cNvPr>
          <p:cNvSpPr/>
          <p:nvPr/>
        </p:nvSpPr>
        <p:spPr>
          <a:xfrm>
            <a:off x="703385" y="4208040"/>
            <a:ext cx="5334980" cy="656061"/>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82"/>
        <p:cNvGrpSpPr/>
        <p:nvPr/>
      </p:nvGrpSpPr>
      <p:grpSpPr>
        <a:xfrm>
          <a:off x="0" y="0"/>
          <a:ext cx="0" cy="0"/>
          <a:chOff x="0" y="0"/>
          <a:chExt cx="0" cy="0"/>
        </a:xfrm>
      </p:grpSpPr>
      <p:sp>
        <p:nvSpPr>
          <p:cNvPr id="21" name="Rounded Rectangle 20">
            <a:extLst>
              <a:ext uri="{FF2B5EF4-FFF2-40B4-BE49-F238E27FC236}">
                <a16:creationId xmlns:a16="http://schemas.microsoft.com/office/drawing/2014/main" id="{CF73A6F7-5980-1134-2C10-B0995DB8A54F}"/>
              </a:ext>
            </a:extLst>
          </p:cNvPr>
          <p:cNvSpPr/>
          <p:nvPr/>
        </p:nvSpPr>
        <p:spPr>
          <a:xfrm>
            <a:off x="548291" y="1230599"/>
            <a:ext cx="4838141" cy="467266"/>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6E8F36E1-753F-AE18-2361-030E12F3DB4E}"/>
              </a:ext>
            </a:extLst>
          </p:cNvPr>
          <p:cNvSpPr/>
          <p:nvPr/>
        </p:nvSpPr>
        <p:spPr>
          <a:xfrm>
            <a:off x="548291" y="2411698"/>
            <a:ext cx="4838141" cy="601537"/>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23" name="Rounded Rectangle 22">
            <a:extLst>
              <a:ext uri="{FF2B5EF4-FFF2-40B4-BE49-F238E27FC236}">
                <a16:creationId xmlns:a16="http://schemas.microsoft.com/office/drawing/2014/main" id="{0B31E4C8-1403-DEE8-9384-8B3827D3EC4B}"/>
              </a:ext>
            </a:extLst>
          </p:cNvPr>
          <p:cNvSpPr/>
          <p:nvPr/>
        </p:nvSpPr>
        <p:spPr>
          <a:xfrm>
            <a:off x="548291" y="4016166"/>
            <a:ext cx="4838141" cy="665849"/>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94"/>
        <p:cNvGrpSpPr/>
        <p:nvPr/>
      </p:nvGrpSpPr>
      <p:grpSpPr>
        <a:xfrm>
          <a:off x="0" y="0"/>
          <a:ext cx="0" cy="0"/>
          <a:chOff x="0" y="0"/>
          <a:chExt cx="0" cy="0"/>
        </a:xfrm>
      </p:grpSpPr>
      <p:sp>
        <p:nvSpPr>
          <p:cNvPr id="12" name="Rounded Rectangle 11">
            <a:extLst>
              <a:ext uri="{FF2B5EF4-FFF2-40B4-BE49-F238E27FC236}">
                <a16:creationId xmlns:a16="http://schemas.microsoft.com/office/drawing/2014/main" id="{14B48AFD-FAD9-70EF-AE14-6336F911DBA8}"/>
              </a:ext>
            </a:extLst>
          </p:cNvPr>
          <p:cNvSpPr/>
          <p:nvPr/>
        </p:nvSpPr>
        <p:spPr>
          <a:xfrm>
            <a:off x="5679827" y="3860945"/>
            <a:ext cx="3046369" cy="1033221"/>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18" name="Google Shape;118;p25"/>
          <p:cNvSpPr txBox="1"/>
          <p:nvPr/>
        </p:nvSpPr>
        <p:spPr>
          <a:xfrm>
            <a:off x="9551350" y="647125"/>
            <a:ext cx="152700" cy="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323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30" name="Google Shape;330;p43"/>
          <p:cNvSpPr txBox="1"/>
          <p:nvPr/>
        </p:nvSpPr>
        <p:spPr>
          <a:xfrm>
            <a:off x="10014325" y="1859100"/>
            <a:ext cx="713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Rounded Rectangle 3">
            <a:extLst>
              <a:ext uri="{FF2B5EF4-FFF2-40B4-BE49-F238E27FC236}">
                <a16:creationId xmlns:a16="http://schemas.microsoft.com/office/drawing/2014/main" id="{B7081008-B3EC-EA32-3ED8-772AFA3180FB}"/>
              </a:ext>
            </a:extLst>
          </p:cNvPr>
          <p:cNvSpPr/>
          <p:nvPr/>
        </p:nvSpPr>
        <p:spPr>
          <a:xfrm>
            <a:off x="663668" y="947991"/>
            <a:ext cx="4399261" cy="459952"/>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he-IL" dirty="0">
                <a:solidFill>
                  <a:srgbClr val="435269"/>
                </a:solidFill>
                <a:latin typeface="Calibri" panose="020F0502020204030204" pitchFamily="34" charset="0"/>
                <a:cs typeface="Calibri" panose="020F0502020204030204" pitchFamily="34" charset="0"/>
              </a:rPr>
              <a:t> הכלי שבחרנו הוא: </a:t>
            </a:r>
          </a:p>
        </p:txBody>
      </p:sp>
      <p:sp>
        <p:nvSpPr>
          <p:cNvPr id="8" name="Rounded Rectangle 7">
            <a:extLst>
              <a:ext uri="{FF2B5EF4-FFF2-40B4-BE49-F238E27FC236}">
                <a16:creationId xmlns:a16="http://schemas.microsoft.com/office/drawing/2014/main" id="{271BE519-570C-BF64-1E27-7A5E9D120A24}"/>
              </a:ext>
            </a:extLst>
          </p:cNvPr>
          <p:cNvSpPr/>
          <p:nvPr/>
        </p:nvSpPr>
        <p:spPr>
          <a:xfrm>
            <a:off x="2391283" y="4444160"/>
            <a:ext cx="6387719" cy="488175"/>
          </a:xfrm>
          <a:prstGeom prst="roundRect">
            <a:avLst>
              <a:gd name="adj" fmla="val 15239"/>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2"/>
        <p:cNvGrpSpPr/>
        <p:nvPr/>
      </p:nvGrpSpPr>
      <p:grpSpPr>
        <a:xfrm>
          <a:off x="0" y="0"/>
          <a:ext cx="0" cy="0"/>
          <a:chOff x="0" y="0"/>
          <a:chExt cx="0" cy="0"/>
        </a:xfrm>
      </p:grpSpPr>
      <p:sp>
        <p:nvSpPr>
          <p:cNvPr id="118" name="Google Shape;118;p25"/>
          <p:cNvSpPr txBox="1"/>
          <p:nvPr/>
        </p:nvSpPr>
        <p:spPr>
          <a:xfrm>
            <a:off x="9551350" y="647125"/>
            <a:ext cx="152700" cy="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8" name="Google Shape;338;p44"/>
          <p:cNvSpPr txBox="1"/>
          <p:nvPr/>
        </p:nvSpPr>
        <p:spPr>
          <a:xfrm>
            <a:off x="-510900" y="889175"/>
            <a:ext cx="5082900" cy="4002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0" name="Oval 9">
            <a:extLst>
              <a:ext uri="{FF2B5EF4-FFF2-40B4-BE49-F238E27FC236}">
                <a16:creationId xmlns:a16="http://schemas.microsoft.com/office/drawing/2014/main" id="{3E1A9EB8-00BD-3968-5154-6A73397F380B}"/>
              </a:ext>
            </a:extLst>
          </p:cNvPr>
          <p:cNvSpPr/>
          <p:nvPr/>
        </p:nvSpPr>
        <p:spPr>
          <a:xfrm>
            <a:off x="4545253" y="2058097"/>
            <a:ext cx="157942" cy="157942"/>
          </a:xfrm>
          <a:prstGeom prst="ellipse">
            <a:avLst/>
          </a:prstGeom>
          <a:solidFill>
            <a:srgbClr val="D85E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ctr" rtl="1">
              <a:lnSpc>
                <a:spcPct val="100000"/>
              </a:lnSpc>
              <a:spcBef>
                <a:spcPts val="0"/>
              </a:spcBef>
              <a:spcAft>
                <a:spcPts val="0"/>
              </a:spcAft>
              <a:buClr>
                <a:srgbClr val="000000"/>
              </a:buClr>
              <a:buFont typeface="Arial"/>
            </a:pPr>
            <a:endParaRPr lang="aa-ET"/>
          </a:p>
        </p:txBody>
      </p:sp>
      <p:sp>
        <p:nvSpPr>
          <p:cNvPr id="19" name="Rounded Rectangle 18">
            <a:extLst>
              <a:ext uri="{FF2B5EF4-FFF2-40B4-BE49-F238E27FC236}">
                <a16:creationId xmlns:a16="http://schemas.microsoft.com/office/drawing/2014/main" id="{D92E52A9-4DAB-FABD-19BE-AA4486270149}"/>
              </a:ext>
            </a:extLst>
          </p:cNvPr>
          <p:cNvSpPr/>
          <p:nvPr/>
        </p:nvSpPr>
        <p:spPr>
          <a:xfrm>
            <a:off x="4663444" y="2972170"/>
            <a:ext cx="4031670"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2" name="Rounded Rectangle 1">
            <a:extLst>
              <a:ext uri="{FF2B5EF4-FFF2-40B4-BE49-F238E27FC236}">
                <a16:creationId xmlns:a16="http://schemas.microsoft.com/office/drawing/2014/main" id="{6D07E195-E756-95C9-DACA-89582239E4EB}"/>
              </a:ext>
            </a:extLst>
          </p:cNvPr>
          <p:cNvSpPr/>
          <p:nvPr/>
        </p:nvSpPr>
        <p:spPr>
          <a:xfrm>
            <a:off x="4663444" y="4332619"/>
            <a:ext cx="4031670"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 name="Rounded Rectangle 2">
            <a:extLst>
              <a:ext uri="{FF2B5EF4-FFF2-40B4-BE49-F238E27FC236}">
                <a16:creationId xmlns:a16="http://schemas.microsoft.com/office/drawing/2014/main" id="{72953548-A28C-2F92-62E5-8C5B7EE96C27}"/>
              </a:ext>
            </a:extLst>
          </p:cNvPr>
          <p:cNvSpPr/>
          <p:nvPr/>
        </p:nvSpPr>
        <p:spPr>
          <a:xfrm>
            <a:off x="396244" y="2972170"/>
            <a:ext cx="4031670"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9B0CE3F0-A788-27FC-6D59-F4D903FAD892}"/>
              </a:ext>
            </a:extLst>
          </p:cNvPr>
          <p:cNvSpPr/>
          <p:nvPr/>
        </p:nvSpPr>
        <p:spPr>
          <a:xfrm>
            <a:off x="403679" y="4332619"/>
            <a:ext cx="4031670"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Rounded Rectangle 1">
            <a:extLst>
              <a:ext uri="{FF2B5EF4-FFF2-40B4-BE49-F238E27FC236}">
                <a16:creationId xmlns:a16="http://schemas.microsoft.com/office/drawing/2014/main" id="{AFF962EB-91B0-1F2C-7160-6D3835E37079}"/>
              </a:ext>
            </a:extLst>
          </p:cNvPr>
          <p:cNvSpPr/>
          <p:nvPr/>
        </p:nvSpPr>
        <p:spPr>
          <a:xfrm>
            <a:off x="5860473" y="1835309"/>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D7BB575A-2ACF-D9BF-D96E-BBD1F542D0D9}"/>
              </a:ext>
            </a:extLst>
          </p:cNvPr>
          <p:cNvSpPr/>
          <p:nvPr/>
        </p:nvSpPr>
        <p:spPr>
          <a:xfrm>
            <a:off x="5860473" y="2489514"/>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21B25135-90BF-5D88-76DC-46A57D5C24CE}"/>
              </a:ext>
            </a:extLst>
          </p:cNvPr>
          <p:cNvSpPr/>
          <p:nvPr/>
        </p:nvSpPr>
        <p:spPr>
          <a:xfrm>
            <a:off x="5860473" y="3151153"/>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28" name="Rounded Rectangle 27">
            <a:extLst>
              <a:ext uri="{FF2B5EF4-FFF2-40B4-BE49-F238E27FC236}">
                <a16:creationId xmlns:a16="http://schemas.microsoft.com/office/drawing/2014/main" id="{FA37B2ED-323D-5414-5955-A89AFA8EDD39}"/>
              </a:ext>
            </a:extLst>
          </p:cNvPr>
          <p:cNvSpPr/>
          <p:nvPr/>
        </p:nvSpPr>
        <p:spPr>
          <a:xfrm>
            <a:off x="5860473" y="3790490"/>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29" name="Rounded Rectangle 28">
            <a:extLst>
              <a:ext uri="{FF2B5EF4-FFF2-40B4-BE49-F238E27FC236}">
                <a16:creationId xmlns:a16="http://schemas.microsoft.com/office/drawing/2014/main" id="{C3539E02-135D-F882-5F37-B2F499BBEEB7}"/>
              </a:ext>
            </a:extLst>
          </p:cNvPr>
          <p:cNvSpPr/>
          <p:nvPr/>
        </p:nvSpPr>
        <p:spPr>
          <a:xfrm>
            <a:off x="5860473" y="4414958"/>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0" name="Rounded Rectangle 29">
            <a:extLst>
              <a:ext uri="{FF2B5EF4-FFF2-40B4-BE49-F238E27FC236}">
                <a16:creationId xmlns:a16="http://schemas.microsoft.com/office/drawing/2014/main" id="{3A1BA7CD-9720-21F9-CB59-77804F54E029}"/>
              </a:ext>
            </a:extLst>
          </p:cNvPr>
          <p:cNvSpPr/>
          <p:nvPr/>
        </p:nvSpPr>
        <p:spPr>
          <a:xfrm>
            <a:off x="1191829" y="1835309"/>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1" name="Rounded Rectangle 30">
            <a:extLst>
              <a:ext uri="{FF2B5EF4-FFF2-40B4-BE49-F238E27FC236}">
                <a16:creationId xmlns:a16="http://schemas.microsoft.com/office/drawing/2014/main" id="{6A38B85C-606A-11F1-ADF9-64D47B7F2F02}"/>
              </a:ext>
            </a:extLst>
          </p:cNvPr>
          <p:cNvSpPr/>
          <p:nvPr/>
        </p:nvSpPr>
        <p:spPr>
          <a:xfrm>
            <a:off x="1191829" y="2489514"/>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2" name="Rounded Rectangle 31">
            <a:extLst>
              <a:ext uri="{FF2B5EF4-FFF2-40B4-BE49-F238E27FC236}">
                <a16:creationId xmlns:a16="http://schemas.microsoft.com/office/drawing/2014/main" id="{368DDDB0-3405-7B20-506F-BD559CABABA3}"/>
              </a:ext>
            </a:extLst>
          </p:cNvPr>
          <p:cNvSpPr/>
          <p:nvPr/>
        </p:nvSpPr>
        <p:spPr>
          <a:xfrm>
            <a:off x="1191829" y="3151153"/>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3" name="Rounded Rectangle 32">
            <a:extLst>
              <a:ext uri="{FF2B5EF4-FFF2-40B4-BE49-F238E27FC236}">
                <a16:creationId xmlns:a16="http://schemas.microsoft.com/office/drawing/2014/main" id="{2D149519-34DD-BFDC-A6AA-CB46C9D7FE33}"/>
              </a:ext>
            </a:extLst>
          </p:cNvPr>
          <p:cNvSpPr/>
          <p:nvPr/>
        </p:nvSpPr>
        <p:spPr>
          <a:xfrm>
            <a:off x="1191829" y="3790490"/>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B5130FFF-3AEA-2104-02A7-5B52EB5902F7}"/>
              </a:ext>
            </a:extLst>
          </p:cNvPr>
          <p:cNvSpPr/>
          <p:nvPr/>
        </p:nvSpPr>
        <p:spPr>
          <a:xfrm>
            <a:off x="1191829" y="4414958"/>
            <a:ext cx="2859097" cy="383413"/>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 name="Rounded Rectangle 2">
            <a:extLst>
              <a:ext uri="{FF2B5EF4-FFF2-40B4-BE49-F238E27FC236}">
                <a16:creationId xmlns:a16="http://schemas.microsoft.com/office/drawing/2014/main" id="{123DE581-D293-2342-1653-781324DDCE8C}"/>
              </a:ext>
            </a:extLst>
          </p:cNvPr>
          <p:cNvSpPr/>
          <p:nvPr/>
        </p:nvSpPr>
        <p:spPr>
          <a:xfrm>
            <a:off x="3581400" y="701039"/>
            <a:ext cx="1703966" cy="192357"/>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 name="Rounded Rectangle 3">
            <a:extLst>
              <a:ext uri="{FF2B5EF4-FFF2-40B4-BE49-F238E27FC236}">
                <a16:creationId xmlns:a16="http://schemas.microsoft.com/office/drawing/2014/main" id="{3641364A-DA95-D075-B783-56C54535D2D2}"/>
              </a:ext>
            </a:extLst>
          </p:cNvPr>
          <p:cNvSpPr/>
          <p:nvPr/>
        </p:nvSpPr>
        <p:spPr>
          <a:xfrm>
            <a:off x="4705969" y="2439676"/>
            <a:ext cx="3591094" cy="570624"/>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88A32BF1-4B5D-E628-D67C-6B71E818A112}"/>
              </a:ext>
            </a:extLst>
          </p:cNvPr>
          <p:cNvSpPr/>
          <p:nvPr/>
        </p:nvSpPr>
        <p:spPr>
          <a:xfrm>
            <a:off x="4705969" y="3242564"/>
            <a:ext cx="3591094" cy="570624"/>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76DD69E4-AD7B-A570-83D4-757A7DADF5A9}"/>
              </a:ext>
            </a:extLst>
          </p:cNvPr>
          <p:cNvSpPr/>
          <p:nvPr/>
        </p:nvSpPr>
        <p:spPr>
          <a:xfrm>
            <a:off x="4705969" y="4015715"/>
            <a:ext cx="3591094" cy="570624"/>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D8D5CC22-B575-F616-0DDF-56E1B4298A65}"/>
              </a:ext>
            </a:extLst>
          </p:cNvPr>
          <p:cNvSpPr/>
          <p:nvPr/>
        </p:nvSpPr>
        <p:spPr>
          <a:xfrm>
            <a:off x="468506" y="2439676"/>
            <a:ext cx="3591094" cy="570624"/>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66B2090A-3CED-C500-767C-2CB2B964FA3F}"/>
              </a:ext>
            </a:extLst>
          </p:cNvPr>
          <p:cNvSpPr/>
          <p:nvPr/>
        </p:nvSpPr>
        <p:spPr>
          <a:xfrm>
            <a:off x="468506" y="3242564"/>
            <a:ext cx="3591094" cy="570624"/>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4B5E3E03-B42B-1C56-16B5-F949F52200A6}"/>
              </a:ext>
            </a:extLst>
          </p:cNvPr>
          <p:cNvSpPr/>
          <p:nvPr/>
        </p:nvSpPr>
        <p:spPr>
          <a:xfrm>
            <a:off x="468506" y="4015715"/>
            <a:ext cx="3591094" cy="570624"/>
          </a:xfrm>
          <a:prstGeom prst="roundRect">
            <a:avLst>
              <a:gd name="adj" fmla="val 1347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9" name="Google Shape;369;p48"/>
          <p:cNvSpPr txBox="1"/>
          <p:nvPr/>
        </p:nvSpPr>
        <p:spPr>
          <a:xfrm>
            <a:off x="-2433862" y="1737173"/>
            <a:ext cx="26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18" name="Google Shape;118;p25"/>
          <p:cNvSpPr txBox="1"/>
          <p:nvPr/>
        </p:nvSpPr>
        <p:spPr>
          <a:xfrm>
            <a:off x="9551350" y="647125"/>
            <a:ext cx="152700" cy="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471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2"/>
        <p:cNvGrpSpPr/>
        <p:nvPr/>
      </p:nvGrpSpPr>
      <p:grpSpPr>
        <a:xfrm>
          <a:off x="0" y="0"/>
          <a:ext cx="0" cy="0"/>
          <a:chOff x="0" y="0"/>
          <a:chExt cx="0" cy="0"/>
        </a:xfrm>
      </p:grpSpPr>
      <p:sp>
        <p:nvSpPr>
          <p:cNvPr id="24" name="Rounded Rectangle 23">
            <a:extLst>
              <a:ext uri="{FF2B5EF4-FFF2-40B4-BE49-F238E27FC236}">
                <a16:creationId xmlns:a16="http://schemas.microsoft.com/office/drawing/2014/main" id="{10D4948A-7206-F0C2-7711-20B03DDC4E3B}"/>
              </a:ext>
            </a:extLst>
          </p:cNvPr>
          <p:cNvSpPr/>
          <p:nvPr/>
        </p:nvSpPr>
        <p:spPr>
          <a:xfrm>
            <a:off x="2871109" y="48590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C0F29DBC-EBF2-207C-FF84-121932ADEBA4}"/>
              </a:ext>
            </a:extLst>
          </p:cNvPr>
          <p:cNvSpPr/>
          <p:nvPr/>
        </p:nvSpPr>
        <p:spPr>
          <a:xfrm>
            <a:off x="4661809" y="120980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0714DD91-7B85-2948-527E-1F3EFEF8F90C}"/>
              </a:ext>
            </a:extLst>
          </p:cNvPr>
          <p:cNvSpPr/>
          <p:nvPr/>
        </p:nvSpPr>
        <p:spPr>
          <a:xfrm>
            <a:off x="5279029" y="223088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E1247633-E823-7CE5-3FA3-CFDAC114C781}"/>
              </a:ext>
            </a:extLst>
          </p:cNvPr>
          <p:cNvSpPr/>
          <p:nvPr/>
        </p:nvSpPr>
        <p:spPr>
          <a:xfrm>
            <a:off x="5012329" y="325196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87523750-E167-3A3B-2288-8920DF20EE2F}"/>
              </a:ext>
            </a:extLst>
          </p:cNvPr>
          <p:cNvSpPr/>
          <p:nvPr/>
        </p:nvSpPr>
        <p:spPr>
          <a:xfrm>
            <a:off x="4555129" y="396062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7572B35F-B396-20CB-2625-06B7BC91FD52}"/>
              </a:ext>
            </a:extLst>
          </p:cNvPr>
          <p:cNvSpPr/>
          <p:nvPr/>
        </p:nvSpPr>
        <p:spPr>
          <a:xfrm>
            <a:off x="2871109" y="444830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E98B5675-BA7D-1D12-2E26-0AF241A8FC18}"/>
              </a:ext>
            </a:extLst>
          </p:cNvPr>
          <p:cNvSpPr/>
          <p:nvPr/>
        </p:nvSpPr>
        <p:spPr>
          <a:xfrm>
            <a:off x="950869" y="396062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BC608507-605D-EE90-31A4-A7C5AF19413F}"/>
              </a:ext>
            </a:extLst>
          </p:cNvPr>
          <p:cNvSpPr/>
          <p:nvPr/>
        </p:nvSpPr>
        <p:spPr>
          <a:xfrm>
            <a:off x="531769" y="325196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6" name="Rounded Rectangle 35">
            <a:extLst>
              <a:ext uri="{FF2B5EF4-FFF2-40B4-BE49-F238E27FC236}">
                <a16:creationId xmlns:a16="http://schemas.microsoft.com/office/drawing/2014/main" id="{763BDAC7-B70A-5634-6F12-D7944FB13DA9}"/>
              </a:ext>
            </a:extLst>
          </p:cNvPr>
          <p:cNvSpPr/>
          <p:nvPr/>
        </p:nvSpPr>
        <p:spPr>
          <a:xfrm>
            <a:off x="432709" y="223088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37" name="Rounded Rectangle 36">
            <a:extLst>
              <a:ext uri="{FF2B5EF4-FFF2-40B4-BE49-F238E27FC236}">
                <a16:creationId xmlns:a16="http://schemas.microsoft.com/office/drawing/2014/main" id="{609CE86D-7AD2-EFAE-8B78-E3BB4ECCDE66}"/>
              </a:ext>
            </a:extLst>
          </p:cNvPr>
          <p:cNvSpPr/>
          <p:nvPr/>
        </p:nvSpPr>
        <p:spPr>
          <a:xfrm>
            <a:off x="935629" y="1209803"/>
            <a:ext cx="1234788" cy="389067"/>
          </a:xfrm>
          <a:prstGeom prst="roundRect">
            <a:avLst>
              <a:gd name="adj" fmla="val 50000"/>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453"/>
        <p:cNvGrpSpPr/>
        <p:nvPr/>
      </p:nvGrpSpPr>
      <p:grpSpPr>
        <a:xfrm>
          <a:off x="0" y="0"/>
          <a:ext cx="0" cy="0"/>
          <a:chOff x="0" y="0"/>
          <a:chExt cx="0" cy="0"/>
        </a:xfrm>
      </p:grpSpPr>
      <p:sp>
        <p:nvSpPr>
          <p:cNvPr id="2" name="Rounded Rectangle 1">
            <a:extLst>
              <a:ext uri="{FF2B5EF4-FFF2-40B4-BE49-F238E27FC236}">
                <a16:creationId xmlns:a16="http://schemas.microsoft.com/office/drawing/2014/main" id="{A28117C1-8820-A017-6EA9-C3B92A7CE747}"/>
              </a:ext>
            </a:extLst>
          </p:cNvPr>
          <p:cNvSpPr/>
          <p:nvPr/>
        </p:nvSpPr>
        <p:spPr>
          <a:xfrm>
            <a:off x="4571998" y="2188577"/>
            <a:ext cx="4069739" cy="2413160"/>
          </a:xfrm>
          <a:prstGeom prst="roundRect">
            <a:avLst>
              <a:gd name="adj" fmla="val 4232"/>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
        <p:nvSpPr>
          <p:cNvPr id="4" name="Rounded Rectangle 3">
            <a:extLst>
              <a:ext uri="{FF2B5EF4-FFF2-40B4-BE49-F238E27FC236}">
                <a16:creationId xmlns:a16="http://schemas.microsoft.com/office/drawing/2014/main" id="{B5A15F1C-E072-FA14-98D6-4C08E6219154}"/>
              </a:ext>
            </a:extLst>
          </p:cNvPr>
          <p:cNvSpPr/>
          <p:nvPr/>
        </p:nvSpPr>
        <p:spPr>
          <a:xfrm>
            <a:off x="431801" y="2181143"/>
            <a:ext cx="3756882" cy="948269"/>
          </a:xfrm>
          <a:prstGeom prst="roundRect">
            <a:avLst>
              <a:gd name="adj" fmla="val 14424"/>
            </a:avLst>
          </a:prstGeom>
          <a:solidFill>
            <a:schemeClr val="bg1">
              <a:alpha val="50000"/>
            </a:schemeClr>
          </a:solidFill>
          <a:ln w="12700">
            <a:solidFill>
              <a:srgbClr val="4352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458"/>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1259221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84"/>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89"/>
        <p:cNvGrpSpPr/>
        <p:nvPr/>
      </p:nvGrpSpPr>
      <p:grpSpPr>
        <a:xfrm>
          <a:off x="0" y="0"/>
          <a:ext cx="0" cy="0"/>
          <a:chOff x="0" y="0"/>
          <a:chExt cx="0" cy="0"/>
        </a:xfrm>
      </p:grpSpPr>
      <p:graphicFrame>
        <p:nvGraphicFramePr>
          <p:cNvPr id="491" name="Google Shape;491;p58"/>
          <p:cNvGraphicFramePr/>
          <p:nvPr>
            <p:extLst>
              <p:ext uri="{D42A27DB-BD31-4B8C-83A1-F6EECF244321}">
                <p14:modId xmlns:p14="http://schemas.microsoft.com/office/powerpoint/2010/main" val="3597983997"/>
              </p:ext>
            </p:extLst>
          </p:nvPr>
        </p:nvGraphicFramePr>
        <p:xfrm>
          <a:off x="747050" y="1214769"/>
          <a:ext cx="7965150" cy="2567521"/>
        </p:xfrm>
        <a:graphic>
          <a:graphicData uri="http://schemas.openxmlformats.org/drawingml/2006/table">
            <a:tbl>
              <a:tblPr>
                <a:noFill/>
                <a:tableStyleId>{2BF3B3BC-AAFA-4A2B-B135-B2DA6AE34269}</a:tableStyleId>
              </a:tblPr>
              <a:tblGrid>
                <a:gridCol w="1727675">
                  <a:extLst>
                    <a:ext uri="{9D8B030D-6E8A-4147-A177-3AD203B41FA5}">
                      <a16:colId xmlns:a16="http://schemas.microsoft.com/office/drawing/2014/main" val="20000"/>
                    </a:ext>
                  </a:extLst>
                </a:gridCol>
                <a:gridCol w="1581886">
                  <a:extLst>
                    <a:ext uri="{9D8B030D-6E8A-4147-A177-3AD203B41FA5}">
                      <a16:colId xmlns:a16="http://schemas.microsoft.com/office/drawing/2014/main" val="20001"/>
                    </a:ext>
                  </a:extLst>
                </a:gridCol>
                <a:gridCol w="1596044">
                  <a:extLst>
                    <a:ext uri="{9D8B030D-6E8A-4147-A177-3AD203B41FA5}">
                      <a16:colId xmlns:a16="http://schemas.microsoft.com/office/drawing/2014/main" val="20002"/>
                    </a:ext>
                  </a:extLst>
                </a:gridCol>
                <a:gridCol w="1429789">
                  <a:extLst>
                    <a:ext uri="{9D8B030D-6E8A-4147-A177-3AD203B41FA5}">
                      <a16:colId xmlns:a16="http://schemas.microsoft.com/office/drawing/2014/main" val="20003"/>
                    </a:ext>
                  </a:extLst>
                </a:gridCol>
                <a:gridCol w="1629756">
                  <a:extLst>
                    <a:ext uri="{9D8B030D-6E8A-4147-A177-3AD203B41FA5}">
                      <a16:colId xmlns:a16="http://schemas.microsoft.com/office/drawing/2014/main" val="20004"/>
                    </a:ext>
                  </a:extLst>
                </a:gridCol>
              </a:tblGrid>
              <a:tr h="702232">
                <a:tc>
                  <a:txBody>
                    <a:bodyPr/>
                    <a:lstStyle/>
                    <a:p>
                      <a:pPr marL="0" lvl="0" indent="0" algn="r" rtl="1">
                        <a:spcBef>
                          <a:spcPts val="0"/>
                        </a:spcBef>
                        <a:spcAft>
                          <a:spcPts val="0"/>
                        </a:spcAft>
                        <a:buNone/>
                      </a:pPr>
                      <a:r>
                        <a:rPr lang="x-none" sz="1300" dirty="0">
                          <a:solidFill>
                            <a:schemeClr val="bg1"/>
                          </a:solidFill>
                          <a:latin typeface="Calibri" panose="020F0502020204030204" pitchFamily="34" charset="0"/>
                          <a:cs typeface="Calibri" panose="020F0502020204030204" pitchFamily="34" charset="0"/>
                        </a:rPr>
                        <a:t>חסרונות </a:t>
                      </a:r>
                      <a:br>
                        <a:rPr lang="en-US" sz="1300" dirty="0">
                          <a:solidFill>
                            <a:schemeClr val="bg1"/>
                          </a:solidFill>
                          <a:latin typeface="Calibri" panose="020F0502020204030204" pitchFamily="34" charset="0"/>
                          <a:cs typeface="Calibri" panose="020F0502020204030204" pitchFamily="34" charset="0"/>
                        </a:rPr>
                      </a:br>
                      <a:r>
                        <a:rPr lang="x-none" sz="1300" dirty="0">
                          <a:solidFill>
                            <a:schemeClr val="bg1"/>
                          </a:solidFill>
                          <a:latin typeface="Calibri" panose="020F0502020204030204" pitchFamily="34" charset="0"/>
                          <a:cs typeface="Calibri" panose="020F0502020204030204" pitchFamily="34" charset="0"/>
                        </a:rPr>
                        <a:t>ונזקים שיגרום </a:t>
                      </a:r>
                      <a:endParaRPr sz="1300" dirty="0">
                        <a:solidFill>
                          <a:schemeClr val="bg1"/>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solidFill>
                      <a:srgbClr val="79A742"/>
                    </a:solidFill>
                  </a:tcPr>
                </a:tc>
                <a:tc>
                  <a:txBody>
                    <a:bodyPr/>
                    <a:lstStyle/>
                    <a:p>
                      <a:pPr marL="0" lvl="0" indent="0" algn="r" rtl="1">
                        <a:spcBef>
                          <a:spcPts val="0"/>
                        </a:spcBef>
                        <a:spcAft>
                          <a:spcPts val="0"/>
                        </a:spcAft>
                        <a:buNone/>
                      </a:pPr>
                      <a:r>
                        <a:rPr lang="x-none" sz="1300" dirty="0">
                          <a:solidFill>
                            <a:schemeClr val="bg1"/>
                          </a:solidFill>
                          <a:latin typeface="Calibri" panose="020F0502020204030204" pitchFamily="34" charset="0"/>
                          <a:cs typeface="Calibri" panose="020F0502020204030204" pitchFamily="34" charset="0"/>
                        </a:rPr>
                        <a:t>למה </a:t>
                      </a:r>
                      <a:br>
                        <a:rPr lang="en-US" sz="1300" dirty="0">
                          <a:solidFill>
                            <a:schemeClr val="bg1"/>
                          </a:solidFill>
                          <a:latin typeface="Calibri" panose="020F0502020204030204" pitchFamily="34" charset="0"/>
                          <a:cs typeface="Calibri" panose="020F0502020204030204" pitchFamily="34" charset="0"/>
                        </a:rPr>
                      </a:br>
                      <a:r>
                        <a:rPr lang="x-none" sz="1300" dirty="0">
                          <a:solidFill>
                            <a:schemeClr val="bg1"/>
                          </a:solidFill>
                          <a:latin typeface="Calibri" panose="020F0502020204030204" pitchFamily="34" charset="0"/>
                          <a:cs typeface="Calibri" panose="020F0502020204030204" pitchFamily="34" charset="0"/>
                        </a:rPr>
                        <a:t>בחרנו בו</a:t>
                      </a:r>
                      <a:endParaRPr sz="1300" dirty="0">
                        <a:solidFill>
                          <a:schemeClr val="bg1"/>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solidFill>
                      <a:srgbClr val="79A742"/>
                    </a:solidFill>
                  </a:tcPr>
                </a:tc>
                <a:tc>
                  <a:txBody>
                    <a:bodyPr/>
                    <a:lstStyle/>
                    <a:p>
                      <a:pPr marL="0" lvl="0" indent="0" algn="r" rtl="1">
                        <a:spcBef>
                          <a:spcPts val="0"/>
                        </a:spcBef>
                        <a:spcAft>
                          <a:spcPts val="0"/>
                        </a:spcAft>
                        <a:buNone/>
                      </a:pPr>
                      <a:r>
                        <a:rPr lang="x-none" sz="1300" dirty="0">
                          <a:solidFill>
                            <a:schemeClr val="bg1"/>
                          </a:solidFill>
                          <a:latin typeface="Calibri" panose="020F0502020204030204" pitchFamily="34" charset="0"/>
                          <a:cs typeface="Calibri" panose="020F0502020204030204" pitchFamily="34" charset="0"/>
                        </a:rPr>
                        <a:t>תדירות השימוש </a:t>
                      </a:r>
                      <a:br>
                        <a:rPr lang="en-US" sz="1300" dirty="0">
                          <a:solidFill>
                            <a:schemeClr val="bg1"/>
                          </a:solidFill>
                          <a:latin typeface="Calibri" panose="020F0502020204030204" pitchFamily="34" charset="0"/>
                          <a:cs typeface="Calibri" panose="020F0502020204030204" pitchFamily="34" charset="0"/>
                        </a:rPr>
                      </a:br>
                      <a:r>
                        <a:rPr lang="x-none" sz="1300" dirty="0">
                          <a:solidFill>
                            <a:schemeClr val="bg1"/>
                          </a:solidFill>
                          <a:latin typeface="Calibri" panose="020F0502020204030204" pitchFamily="34" charset="0"/>
                          <a:cs typeface="Calibri" panose="020F0502020204030204" pitchFamily="34" charset="0"/>
                        </a:rPr>
                        <a:t>שאנו ממליצים </a:t>
                      </a:r>
                      <a:endParaRPr sz="1300" dirty="0">
                        <a:solidFill>
                          <a:schemeClr val="bg1"/>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solidFill>
                      <a:srgbClr val="79A742"/>
                    </a:solidFill>
                  </a:tcPr>
                </a:tc>
                <a:tc>
                  <a:txBody>
                    <a:bodyPr/>
                    <a:lstStyle/>
                    <a:p>
                      <a:pPr marL="0" lvl="0" indent="0" algn="r" rtl="1">
                        <a:spcBef>
                          <a:spcPts val="0"/>
                        </a:spcBef>
                        <a:spcAft>
                          <a:spcPts val="0"/>
                        </a:spcAft>
                        <a:buNone/>
                      </a:pPr>
                      <a:r>
                        <a:rPr lang="x-none" sz="1300">
                          <a:solidFill>
                            <a:schemeClr val="bg1"/>
                          </a:solidFill>
                          <a:latin typeface="Calibri" panose="020F0502020204030204" pitchFamily="34" charset="0"/>
                          <a:cs typeface="Calibri" panose="020F0502020204030204" pitchFamily="34" charset="0"/>
                        </a:rPr>
                        <a:t>שלושה אמצעי התחבורה שבחרנו</a:t>
                      </a:r>
                      <a:endParaRPr sz="1300">
                        <a:solidFill>
                          <a:schemeClr val="bg1"/>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solidFill>
                      <a:srgbClr val="79A742"/>
                    </a:solidFill>
                  </a:tcPr>
                </a:tc>
                <a:tc>
                  <a:txBody>
                    <a:bodyPr/>
                    <a:lstStyle/>
                    <a:p>
                      <a:pPr marL="0" marR="0" lvl="0" indent="0" algn="r" rtl="1">
                        <a:lnSpc>
                          <a:spcPct val="100000"/>
                        </a:lnSpc>
                        <a:spcBef>
                          <a:spcPts val="0"/>
                        </a:spcBef>
                        <a:spcAft>
                          <a:spcPts val="0"/>
                        </a:spcAft>
                        <a:buClr>
                          <a:srgbClr val="000000"/>
                        </a:buClr>
                        <a:buFont typeface="Arial"/>
                        <a:buNone/>
                      </a:pPr>
                      <a:endParaRPr sz="1300" dirty="0">
                        <a:solidFill>
                          <a:schemeClr val="bg1"/>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solidFill>
                      <a:srgbClr val="79A742"/>
                    </a:solidFill>
                  </a:tcPr>
                </a:tc>
                <a:extLst>
                  <a:ext uri="{0D108BD9-81ED-4DB2-BD59-A6C34878D82A}">
                    <a16:rowId xmlns:a16="http://schemas.microsoft.com/office/drawing/2014/main" val="10000"/>
                  </a:ext>
                </a:extLst>
              </a:tr>
              <a:tr h="978248">
                <a:tc>
                  <a:txBody>
                    <a:bodyPr/>
                    <a:lstStyle/>
                    <a:p>
                      <a:pPr marL="0" lvl="0" indent="0" algn="l" rtl="0">
                        <a:spcBef>
                          <a:spcPts val="0"/>
                        </a:spcBef>
                        <a:spcAft>
                          <a:spcPts val="0"/>
                        </a:spcAft>
                        <a:buNone/>
                      </a:pPr>
                      <a:endParaRPr sz="130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lvl="0" indent="0" algn="l" rtl="0">
                        <a:spcBef>
                          <a:spcPts val="0"/>
                        </a:spcBef>
                        <a:spcAft>
                          <a:spcPts val="0"/>
                        </a:spcAft>
                        <a:buNone/>
                      </a:pPr>
                      <a:endParaRPr sz="130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marR="0" lvl="0" indent="0" algn="r" rtl="1">
                        <a:lnSpc>
                          <a:spcPct val="100000"/>
                        </a:lnSpc>
                        <a:spcBef>
                          <a:spcPts val="0"/>
                        </a:spcBef>
                        <a:spcAft>
                          <a:spcPts val="0"/>
                        </a:spcAft>
                        <a:buClr>
                          <a:srgbClr val="000000"/>
                        </a:buClr>
                        <a:buFont typeface="Arial"/>
                        <a:buNone/>
                      </a:pPr>
                      <a:endParaRPr sz="13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marR="0" lvl="0" indent="0" algn="r" rtl="1">
                        <a:lnSpc>
                          <a:spcPct val="100000"/>
                        </a:lnSpc>
                        <a:spcBef>
                          <a:spcPts val="0"/>
                        </a:spcBef>
                        <a:spcAft>
                          <a:spcPts val="0"/>
                        </a:spcAft>
                        <a:buClr>
                          <a:srgbClr val="000000"/>
                        </a:buClr>
                        <a:buFont typeface="Arial"/>
                        <a:buNone/>
                      </a:pPr>
                      <a:endParaRPr sz="13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lvl="0" indent="0" algn="r" rtl="1">
                        <a:spcBef>
                          <a:spcPts val="0"/>
                        </a:spcBef>
                        <a:spcAft>
                          <a:spcPts val="0"/>
                        </a:spcAft>
                        <a:buNone/>
                      </a:pPr>
                      <a:r>
                        <a:rPr lang="x-none" sz="1200" dirty="0">
                          <a:solidFill>
                            <a:srgbClr val="435269"/>
                          </a:solidFill>
                          <a:latin typeface="Calibri" panose="020F0502020204030204" pitchFamily="34" charset="0"/>
                          <a:cs typeface="Calibri" panose="020F0502020204030204" pitchFamily="34" charset="0"/>
                        </a:rPr>
                        <a:t>שימוש קבוע יומיומי  - נסיעה במסלול קבוע להגיע לעבודה או לבית הספר או לחוג </a:t>
                      </a:r>
                      <a:endParaRPr sz="12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extLst>
                  <a:ext uri="{0D108BD9-81ED-4DB2-BD59-A6C34878D82A}">
                    <a16:rowId xmlns:a16="http://schemas.microsoft.com/office/drawing/2014/main" val="10001"/>
                  </a:ext>
                </a:extLst>
              </a:tr>
              <a:tr h="887041">
                <a:tc>
                  <a:txBody>
                    <a:bodyPr/>
                    <a:lstStyle/>
                    <a:p>
                      <a:pPr marL="0" marR="0" lvl="0" indent="0" algn="r" rtl="1">
                        <a:lnSpc>
                          <a:spcPct val="100000"/>
                        </a:lnSpc>
                        <a:spcBef>
                          <a:spcPts val="0"/>
                        </a:spcBef>
                        <a:spcAft>
                          <a:spcPts val="0"/>
                        </a:spcAft>
                        <a:buClr>
                          <a:srgbClr val="000000"/>
                        </a:buClr>
                        <a:buFont typeface="Arial"/>
                        <a:buNone/>
                      </a:pPr>
                      <a:endParaRPr sz="13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marR="0" lvl="0" indent="0" algn="r" rtl="1">
                        <a:lnSpc>
                          <a:spcPct val="100000"/>
                        </a:lnSpc>
                        <a:spcBef>
                          <a:spcPts val="0"/>
                        </a:spcBef>
                        <a:spcAft>
                          <a:spcPts val="0"/>
                        </a:spcAft>
                        <a:buClr>
                          <a:srgbClr val="000000"/>
                        </a:buClr>
                        <a:buFont typeface="Arial"/>
                        <a:buNone/>
                      </a:pPr>
                      <a:endParaRPr sz="13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marR="0" lvl="0" indent="0" algn="r" rtl="1">
                        <a:lnSpc>
                          <a:spcPct val="100000"/>
                        </a:lnSpc>
                        <a:spcBef>
                          <a:spcPts val="0"/>
                        </a:spcBef>
                        <a:spcAft>
                          <a:spcPts val="0"/>
                        </a:spcAft>
                        <a:buClr>
                          <a:srgbClr val="000000"/>
                        </a:buClr>
                        <a:buFont typeface="Arial"/>
                        <a:buNone/>
                      </a:pPr>
                      <a:endParaRPr sz="13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marR="0" lvl="0" indent="0" algn="r" rtl="1">
                        <a:lnSpc>
                          <a:spcPct val="100000"/>
                        </a:lnSpc>
                        <a:spcBef>
                          <a:spcPts val="0"/>
                        </a:spcBef>
                        <a:spcAft>
                          <a:spcPts val="0"/>
                        </a:spcAft>
                        <a:buClr>
                          <a:srgbClr val="000000"/>
                        </a:buClr>
                        <a:buFont typeface="Arial"/>
                        <a:buNone/>
                      </a:pPr>
                      <a:endParaRPr sz="13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tc>
                  <a:txBody>
                    <a:bodyPr/>
                    <a:lstStyle/>
                    <a:p>
                      <a:pPr marL="0" lvl="0" indent="0" algn="r" rtl="1">
                        <a:spcBef>
                          <a:spcPts val="0"/>
                        </a:spcBef>
                        <a:spcAft>
                          <a:spcPts val="0"/>
                        </a:spcAft>
                        <a:buClr>
                          <a:schemeClr val="dk1"/>
                        </a:buClr>
                        <a:buSzPts val="1100"/>
                        <a:buFont typeface="Arial"/>
                        <a:buNone/>
                      </a:pPr>
                      <a:r>
                        <a:rPr lang="x-none" sz="1200" dirty="0">
                          <a:solidFill>
                            <a:srgbClr val="435269"/>
                          </a:solidFill>
                          <a:latin typeface="Calibri" panose="020F0502020204030204" pitchFamily="34" charset="0"/>
                          <a:cs typeface="Calibri" panose="020F0502020204030204" pitchFamily="34" charset="0"/>
                        </a:rPr>
                        <a:t>נסיעות משתנות לצרכי פנאי, קניות ובקורי קרובים וחברים בתוך העיר </a:t>
                      </a:r>
                      <a:endParaRPr sz="1200" dirty="0">
                        <a:solidFill>
                          <a:srgbClr val="435269"/>
                        </a:solidFill>
                        <a:latin typeface="Calibri" panose="020F0502020204030204" pitchFamily="34" charset="0"/>
                        <a:cs typeface="Calibri" panose="020F0502020204030204" pitchFamily="34" charset="0"/>
                      </a:endParaRPr>
                    </a:p>
                  </a:txBody>
                  <a:tcPr marL="91425" marR="91425" marT="91425" marB="91425" anchor="ctr">
                    <a:lnL w="12700" cap="flat" cmpd="sng" algn="ctr">
                      <a:solidFill>
                        <a:srgbClr val="435269"/>
                      </a:solidFill>
                      <a:prstDash val="sysDot"/>
                      <a:round/>
                      <a:headEnd type="none" w="med" len="med"/>
                      <a:tailEnd type="none" w="med" len="med"/>
                    </a:lnL>
                    <a:lnR w="12700" cap="flat" cmpd="sng" algn="ctr">
                      <a:solidFill>
                        <a:srgbClr val="435269"/>
                      </a:solidFill>
                      <a:prstDash val="sysDot"/>
                      <a:round/>
                      <a:headEnd type="none" w="med" len="med"/>
                      <a:tailEnd type="none" w="med" len="med"/>
                    </a:lnR>
                    <a:lnT w="12700" cap="flat" cmpd="sng" algn="ctr">
                      <a:solidFill>
                        <a:srgbClr val="435269"/>
                      </a:solidFill>
                      <a:prstDash val="sysDot"/>
                      <a:round/>
                      <a:headEnd type="none" w="med" len="med"/>
                      <a:tailEnd type="none" w="med" len="med"/>
                    </a:lnT>
                    <a:lnB w="12700" cap="flat" cmpd="sng" algn="ctr">
                      <a:solidFill>
                        <a:srgbClr val="435269"/>
                      </a:solidFill>
                      <a:prstDash val="sysDot"/>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9" name="Rounded Rectangle 8">
            <a:extLst>
              <a:ext uri="{FF2B5EF4-FFF2-40B4-BE49-F238E27FC236}">
                <a16:creationId xmlns:a16="http://schemas.microsoft.com/office/drawing/2014/main" id="{B69AA513-593F-5F1C-6DC7-E5A1A0C8AC30}"/>
              </a:ext>
            </a:extLst>
          </p:cNvPr>
          <p:cNvSpPr/>
          <p:nvPr/>
        </p:nvSpPr>
        <p:spPr>
          <a:xfrm>
            <a:off x="3911929" y="3468582"/>
            <a:ext cx="4800271" cy="1351160"/>
          </a:xfrm>
          <a:prstGeom prst="roundRect">
            <a:avLst>
              <a:gd name="adj" fmla="val 17497"/>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4"/>
        <p:cNvGrpSpPr/>
        <p:nvPr/>
      </p:nvGrpSpPr>
      <p:grpSpPr>
        <a:xfrm>
          <a:off x="0" y="0"/>
          <a:ext cx="0" cy="0"/>
          <a:chOff x="0" y="0"/>
          <a:chExt cx="0" cy="0"/>
        </a:xfrm>
      </p:grpSpPr>
      <p:graphicFrame>
        <p:nvGraphicFramePr>
          <p:cNvPr id="147" name="Google Shape;147;p28"/>
          <p:cNvGraphicFramePr/>
          <p:nvPr>
            <p:extLst>
              <p:ext uri="{D42A27DB-BD31-4B8C-83A1-F6EECF244321}">
                <p14:modId xmlns:p14="http://schemas.microsoft.com/office/powerpoint/2010/main" val="3528257535"/>
              </p:ext>
            </p:extLst>
          </p:nvPr>
        </p:nvGraphicFramePr>
        <p:xfrm>
          <a:off x="683181" y="3193813"/>
          <a:ext cx="8028015" cy="1676137"/>
        </p:xfrm>
        <a:graphic>
          <a:graphicData uri="http://schemas.openxmlformats.org/drawingml/2006/table">
            <a:tbl>
              <a:tblPr>
                <a:noFill/>
                <a:tableStyleId>{2BF3B3BC-AAFA-4A2B-B135-B2DA6AE34269}</a:tableStyleId>
              </a:tblPr>
              <a:tblGrid>
                <a:gridCol w="1794065">
                  <a:extLst>
                    <a:ext uri="{9D8B030D-6E8A-4147-A177-3AD203B41FA5}">
                      <a16:colId xmlns:a16="http://schemas.microsoft.com/office/drawing/2014/main" val="20001"/>
                    </a:ext>
                  </a:extLst>
                </a:gridCol>
                <a:gridCol w="1771426">
                  <a:extLst>
                    <a:ext uri="{9D8B030D-6E8A-4147-A177-3AD203B41FA5}">
                      <a16:colId xmlns:a16="http://schemas.microsoft.com/office/drawing/2014/main" val="20002"/>
                    </a:ext>
                  </a:extLst>
                </a:gridCol>
                <a:gridCol w="1487508">
                  <a:extLst>
                    <a:ext uri="{9D8B030D-6E8A-4147-A177-3AD203B41FA5}">
                      <a16:colId xmlns:a16="http://schemas.microsoft.com/office/drawing/2014/main" val="20003"/>
                    </a:ext>
                  </a:extLst>
                </a:gridCol>
                <a:gridCol w="1487508">
                  <a:extLst>
                    <a:ext uri="{9D8B030D-6E8A-4147-A177-3AD203B41FA5}">
                      <a16:colId xmlns:a16="http://schemas.microsoft.com/office/drawing/2014/main" val="20004"/>
                    </a:ext>
                  </a:extLst>
                </a:gridCol>
                <a:gridCol w="1487508">
                  <a:extLst>
                    <a:ext uri="{9D8B030D-6E8A-4147-A177-3AD203B41FA5}">
                      <a16:colId xmlns:a16="http://schemas.microsoft.com/office/drawing/2014/main" val="20005"/>
                    </a:ext>
                  </a:extLst>
                </a:gridCol>
              </a:tblGrid>
              <a:tr h="247134">
                <a:tc>
                  <a:txBody>
                    <a:bodyPr/>
                    <a:lstStyle/>
                    <a:p>
                      <a:pPr marL="0" lvl="0" indent="0" algn="r" rtl="1">
                        <a:spcBef>
                          <a:spcPts val="0"/>
                        </a:spcBef>
                        <a:spcAft>
                          <a:spcPts val="0"/>
                        </a:spcAft>
                        <a:buNone/>
                      </a:pPr>
                      <a:r>
                        <a:rPr lang="x-none" sz="1200" dirty="0">
                          <a:solidFill>
                            <a:schemeClr val="bg1"/>
                          </a:solidFill>
                          <a:latin typeface="Calibri" panose="020F0502020204030204" pitchFamily="34" charset="0"/>
                          <a:cs typeface="Calibri" panose="020F0502020204030204" pitchFamily="34" charset="0"/>
                        </a:rPr>
                        <a:t>רמת זיהום בצהרים </a:t>
                      </a:r>
                      <a:br>
                        <a:rPr lang="en-US" sz="1200" dirty="0">
                          <a:solidFill>
                            <a:schemeClr val="bg1"/>
                          </a:solidFill>
                          <a:latin typeface="Calibri" panose="020F0502020204030204" pitchFamily="34" charset="0"/>
                          <a:cs typeface="Calibri" panose="020F0502020204030204" pitchFamily="34" charset="0"/>
                        </a:rPr>
                      </a:br>
                      <a:r>
                        <a:rPr lang="he-IL" sz="900" dirty="0">
                          <a:solidFill>
                            <a:schemeClr val="bg1"/>
                          </a:solidFill>
                          <a:latin typeface="Calibri" panose="020F0502020204030204" pitchFamily="34" charset="0"/>
                          <a:cs typeface="Calibri" panose="020F0502020204030204" pitchFamily="34" charset="0"/>
                        </a:rPr>
                        <a:t>(</a:t>
                      </a:r>
                      <a:r>
                        <a:rPr lang="x-none" sz="900" dirty="0">
                          <a:solidFill>
                            <a:schemeClr val="bg1"/>
                          </a:solidFill>
                          <a:latin typeface="Calibri" panose="020F0502020204030204" pitchFamily="34" charset="0"/>
                          <a:cs typeface="Calibri" panose="020F0502020204030204" pitchFamily="34" charset="0"/>
                        </a:rPr>
                        <a:t>צבע ומספר</a:t>
                      </a:r>
                      <a:r>
                        <a:rPr lang="he-IL" sz="900" dirty="0">
                          <a:solidFill>
                            <a:schemeClr val="bg1"/>
                          </a:solidFill>
                          <a:latin typeface="Calibri" panose="020F0502020204030204" pitchFamily="34" charset="0"/>
                          <a:cs typeface="Calibri" panose="020F0502020204030204" pitchFamily="34" charset="0"/>
                        </a:rPr>
                        <a:t>)</a:t>
                      </a:r>
                      <a:endParaRPr sz="12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solidFill>
                      <a:schemeClr val="accent1"/>
                    </a:solidFill>
                  </a:tcPr>
                </a:tc>
                <a:tc>
                  <a:txBody>
                    <a:bodyPr/>
                    <a:lstStyle/>
                    <a:p>
                      <a:pPr marL="0" lvl="0" indent="0" algn="r" rtl="1">
                        <a:spcBef>
                          <a:spcPts val="0"/>
                        </a:spcBef>
                        <a:spcAft>
                          <a:spcPts val="0"/>
                        </a:spcAft>
                        <a:buNone/>
                      </a:pPr>
                      <a:r>
                        <a:rPr lang="x-none" sz="1200" dirty="0">
                          <a:solidFill>
                            <a:schemeClr val="bg1"/>
                          </a:solidFill>
                          <a:latin typeface="Calibri" panose="020F0502020204030204" pitchFamily="34" charset="0"/>
                          <a:cs typeface="Calibri" panose="020F0502020204030204" pitchFamily="34" charset="0"/>
                        </a:rPr>
                        <a:t>רמת זיהום בבוקר </a:t>
                      </a:r>
                      <a:br>
                        <a:rPr lang="en-US" sz="1200" dirty="0">
                          <a:solidFill>
                            <a:schemeClr val="bg1"/>
                          </a:solidFill>
                          <a:latin typeface="Calibri" panose="020F0502020204030204" pitchFamily="34" charset="0"/>
                          <a:cs typeface="Calibri" panose="020F0502020204030204" pitchFamily="34" charset="0"/>
                        </a:rPr>
                      </a:br>
                      <a:r>
                        <a:rPr lang="he-IL" sz="900" dirty="0">
                          <a:solidFill>
                            <a:schemeClr val="bg1"/>
                          </a:solidFill>
                          <a:latin typeface="Calibri" panose="020F0502020204030204" pitchFamily="34" charset="0"/>
                          <a:cs typeface="Calibri" panose="020F0502020204030204" pitchFamily="34" charset="0"/>
                        </a:rPr>
                        <a:t>(</a:t>
                      </a:r>
                      <a:r>
                        <a:rPr lang="x-none" sz="900" dirty="0">
                          <a:solidFill>
                            <a:schemeClr val="bg1"/>
                          </a:solidFill>
                          <a:latin typeface="Calibri" panose="020F0502020204030204" pitchFamily="34" charset="0"/>
                          <a:cs typeface="Calibri" panose="020F0502020204030204" pitchFamily="34" charset="0"/>
                        </a:rPr>
                        <a:t>צבע ומספר</a:t>
                      </a:r>
                      <a:r>
                        <a:rPr lang="he-IL" sz="900" dirty="0">
                          <a:solidFill>
                            <a:schemeClr val="bg1"/>
                          </a:solidFill>
                          <a:latin typeface="Calibri" panose="020F0502020204030204" pitchFamily="34" charset="0"/>
                          <a:cs typeface="Calibri" panose="020F0502020204030204" pitchFamily="34" charset="0"/>
                        </a:rPr>
                        <a:t>)</a:t>
                      </a:r>
                      <a:endParaRPr sz="9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solidFill>
                      <a:schemeClr val="accent1"/>
                    </a:solidFill>
                  </a:tcPr>
                </a:tc>
                <a:tc>
                  <a:txBody>
                    <a:bodyPr/>
                    <a:lstStyle/>
                    <a:p>
                      <a:pPr marL="0" lvl="0" indent="0" algn="r" rtl="1">
                        <a:spcBef>
                          <a:spcPts val="0"/>
                        </a:spcBef>
                        <a:spcAft>
                          <a:spcPts val="0"/>
                        </a:spcAft>
                        <a:buNone/>
                      </a:pPr>
                      <a:r>
                        <a:rPr lang="x-none" sz="1200" dirty="0">
                          <a:solidFill>
                            <a:schemeClr val="bg1"/>
                          </a:solidFill>
                          <a:latin typeface="Calibri" panose="020F0502020204030204" pitchFamily="34" charset="0"/>
                          <a:cs typeface="Calibri" panose="020F0502020204030204" pitchFamily="34" charset="0"/>
                        </a:rPr>
                        <a:t>תאריך ושעה</a:t>
                      </a:r>
                      <a:endParaRPr sz="12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solidFill>
                      <a:schemeClr val="accent1"/>
                    </a:solidFill>
                  </a:tcPr>
                </a:tc>
                <a:tc>
                  <a:txBody>
                    <a:bodyPr/>
                    <a:lstStyle/>
                    <a:p>
                      <a:pPr marL="0" lvl="0" indent="0" algn="r" rtl="1">
                        <a:spcBef>
                          <a:spcPts val="0"/>
                        </a:spcBef>
                        <a:spcAft>
                          <a:spcPts val="0"/>
                        </a:spcAft>
                        <a:buNone/>
                      </a:pPr>
                      <a:r>
                        <a:rPr lang="x-none" sz="1200" dirty="0">
                          <a:solidFill>
                            <a:schemeClr val="bg1"/>
                          </a:solidFill>
                          <a:latin typeface="Calibri" panose="020F0502020204030204" pitchFamily="34" charset="0"/>
                          <a:cs typeface="Calibri" panose="020F0502020204030204" pitchFamily="34" charset="0"/>
                        </a:rPr>
                        <a:t>שם התחנה </a:t>
                      </a:r>
                      <a:endParaRPr sz="12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000000"/>
                        </a:buClr>
                        <a:buFont typeface="Arial"/>
                        <a:buNone/>
                      </a:pPr>
                      <a:endParaRPr sz="1200" dirty="0">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solidFill>
                      <a:schemeClr val="accent1"/>
                    </a:solidFill>
                  </a:tcPr>
                </a:tc>
                <a:extLst>
                  <a:ext uri="{0D108BD9-81ED-4DB2-BD59-A6C34878D82A}">
                    <a16:rowId xmlns:a16="http://schemas.microsoft.com/office/drawing/2014/main" val="10000"/>
                  </a:ext>
                </a:extLst>
              </a:tr>
              <a:tr h="573348">
                <a:tc>
                  <a:txBody>
                    <a:bodyPr/>
                    <a:lstStyle/>
                    <a:p>
                      <a:pPr marL="0" marR="0" lvl="0" indent="0" algn="r" rtl="1">
                        <a:lnSpc>
                          <a:spcPct val="100000"/>
                        </a:lnSpc>
                        <a:spcBef>
                          <a:spcPts val="0"/>
                        </a:spcBef>
                        <a:spcAft>
                          <a:spcPts val="0"/>
                        </a:spcAft>
                        <a:buClr>
                          <a:srgbClr val="000000"/>
                        </a:buClr>
                        <a:buFont typeface="Arial"/>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marR="0" lvl="0" indent="0" algn="r" rtl="1">
                        <a:lnSpc>
                          <a:spcPct val="100000"/>
                        </a:lnSpc>
                        <a:spcBef>
                          <a:spcPts val="0"/>
                        </a:spcBef>
                        <a:spcAft>
                          <a:spcPts val="0"/>
                        </a:spcAft>
                        <a:buClr>
                          <a:srgbClr val="000000"/>
                        </a:buClr>
                        <a:buFont typeface="Arial"/>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marR="0" lvl="0" indent="0" algn="r" rtl="1">
                        <a:lnSpc>
                          <a:spcPct val="100000"/>
                        </a:lnSpc>
                        <a:spcBef>
                          <a:spcPts val="0"/>
                        </a:spcBef>
                        <a:spcAft>
                          <a:spcPts val="0"/>
                        </a:spcAft>
                        <a:buClr>
                          <a:srgbClr val="000000"/>
                        </a:buClr>
                        <a:buFont typeface="Arial"/>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marR="0" lvl="0" indent="0" algn="r" rtl="1">
                        <a:lnSpc>
                          <a:spcPct val="100000"/>
                        </a:lnSpc>
                        <a:spcBef>
                          <a:spcPts val="0"/>
                        </a:spcBef>
                        <a:spcAft>
                          <a:spcPts val="0"/>
                        </a:spcAft>
                        <a:buClr>
                          <a:srgbClr val="000000"/>
                        </a:buClr>
                        <a:buFont typeface="Arial"/>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lvl="0" indent="0" algn="r" rtl="1">
                        <a:spcBef>
                          <a:spcPts val="0"/>
                        </a:spcBef>
                        <a:spcAft>
                          <a:spcPts val="0"/>
                        </a:spcAft>
                        <a:buNone/>
                      </a:pPr>
                      <a:r>
                        <a:rPr lang="x-none" sz="1300" dirty="0">
                          <a:solidFill>
                            <a:srgbClr val="435268"/>
                          </a:solidFill>
                          <a:latin typeface="Calibri" panose="020F0502020204030204" pitchFamily="34" charset="0"/>
                          <a:cs typeface="Calibri" panose="020F0502020204030204" pitchFamily="34" charset="0"/>
                        </a:rPr>
                        <a:t>תחנה הכי קרובה </a:t>
                      </a:r>
                      <a:br>
                        <a:rPr lang="en-US" sz="1300" dirty="0">
                          <a:solidFill>
                            <a:srgbClr val="435268"/>
                          </a:solidFill>
                          <a:latin typeface="Calibri" panose="020F0502020204030204" pitchFamily="34" charset="0"/>
                          <a:cs typeface="Calibri" panose="020F0502020204030204" pitchFamily="34" charset="0"/>
                        </a:rPr>
                      </a:br>
                      <a:r>
                        <a:rPr lang="x-none" sz="1300" dirty="0">
                          <a:solidFill>
                            <a:srgbClr val="435268"/>
                          </a:solidFill>
                          <a:latin typeface="Calibri" panose="020F0502020204030204" pitchFamily="34" charset="0"/>
                          <a:cs typeface="Calibri" panose="020F0502020204030204" pitchFamily="34" charset="0"/>
                        </a:rPr>
                        <a:t>לבית שלי</a:t>
                      </a:r>
                      <a:endParaRPr sz="13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extLst>
                  <a:ext uri="{0D108BD9-81ED-4DB2-BD59-A6C34878D82A}">
                    <a16:rowId xmlns:a16="http://schemas.microsoft.com/office/drawing/2014/main" val="10001"/>
                  </a:ext>
                </a:extLst>
              </a:tr>
              <a:tr h="594157">
                <a:tc>
                  <a:txBody>
                    <a:bodyPr/>
                    <a:lstStyle/>
                    <a:p>
                      <a:pPr marL="0" marR="0" lvl="0" indent="0" algn="r" rtl="1">
                        <a:lnSpc>
                          <a:spcPct val="100000"/>
                        </a:lnSpc>
                        <a:spcBef>
                          <a:spcPts val="0"/>
                        </a:spcBef>
                        <a:spcAft>
                          <a:spcPts val="0"/>
                        </a:spcAft>
                        <a:buClr>
                          <a:srgbClr val="000000"/>
                        </a:buClr>
                        <a:buFont typeface="Arial"/>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lvl="0" indent="0" algn="l" rtl="0">
                        <a:spcBef>
                          <a:spcPts val="0"/>
                        </a:spcBef>
                        <a:spcAft>
                          <a:spcPts val="0"/>
                        </a:spcAft>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marR="0" lvl="0" indent="0" algn="r" rtl="1">
                        <a:lnSpc>
                          <a:spcPct val="100000"/>
                        </a:lnSpc>
                        <a:spcBef>
                          <a:spcPts val="0"/>
                        </a:spcBef>
                        <a:spcAft>
                          <a:spcPts val="0"/>
                        </a:spcAft>
                        <a:buClr>
                          <a:srgbClr val="000000"/>
                        </a:buClr>
                        <a:buFont typeface="Arial"/>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lvl="0" indent="0" algn="l" rtl="0">
                        <a:spcBef>
                          <a:spcPts val="0"/>
                        </a:spcBef>
                        <a:spcAft>
                          <a:spcPts val="0"/>
                        </a:spcAft>
                        <a:buNone/>
                      </a:pPr>
                      <a:endParaRPr sz="12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tc>
                  <a:txBody>
                    <a:bodyPr/>
                    <a:lstStyle/>
                    <a:p>
                      <a:pPr marL="0" lvl="0" indent="0" algn="r" rtl="1">
                        <a:spcBef>
                          <a:spcPts val="0"/>
                        </a:spcBef>
                        <a:spcAft>
                          <a:spcPts val="0"/>
                        </a:spcAft>
                        <a:buNone/>
                      </a:pPr>
                      <a:r>
                        <a:rPr lang="x-none" sz="1300" dirty="0">
                          <a:solidFill>
                            <a:srgbClr val="435268"/>
                          </a:solidFill>
                          <a:latin typeface="Calibri" panose="020F0502020204030204" pitchFamily="34" charset="0"/>
                          <a:cs typeface="Calibri" panose="020F0502020204030204" pitchFamily="34" charset="0"/>
                        </a:rPr>
                        <a:t>תחנה נוספת שבה איכות אוויר שונה</a:t>
                      </a:r>
                      <a:endParaRPr sz="1300" dirty="0">
                        <a:solidFill>
                          <a:srgbClr val="435268"/>
                        </a:solidFill>
                        <a:latin typeface="Calibri" panose="020F0502020204030204" pitchFamily="34" charset="0"/>
                        <a:cs typeface="Calibri" panose="020F0502020204030204" pitchFamily="34" charset="0"/>
                      </a:endParaRPr>
                    </a:p>
                  </a:txBody>
                  <a:tcPr marL="91425" marR="91425" marT="91425" marB="91425">
                    <a:lnL w="12700" cap="flat" cmpd="sng" algn="ctr">
                      <a:solidFill>
                        <a:srgbClr val="435268"/>
                      </a:solidFill>
                      <a:prstDash val="sysDot"/>
                      <a:round/>
                      <a:headEnd type="none" w="med" len="med"/>
                      <a:tailEnd type="none" w="med" len="med"/>
                    </a:lnL>
                    <a:lnR w="12700" cap="flat" cmpd="sng" algn="ctr">
                      <a:solidFill>
                        <a:srgbClr val="435268"/>
                      </a:solidFill>
                      <a:prstDash val="sysDot"/>
                      <a:round/>
                      <a:headEnd type="none" w="med" len="med"/>
                      <a:tailEnd type="none" w="med" len="med"/>
                    </a:lnR>
                    <a:lnT w="12700" cap="flat" cmpd="sng" algn="ctr">
                      <a:solidFill>
                        <a:srgbClr val="435268"/>
                      </a:solidFill>
                      <a:prstDash val="sysDot"/>
                      <a:round/>
                      <a:headEnd type="none" w="med" len="med"/>
                      <a:tailEnd type="none" w="med" len="med"/>
                    </a:lnT>
                    <a:lnB w="12700" cap="flat" cmpd="sng" algn="ctr">
                      <a:solidFill>
                        <a:srgbClr val="435268"/>
                      </a:solidFill>
                      <a:prstDash val="sysDot"/>
                      <a:round/>
                      <a:headEnd type="none" w="med" len="med"/>
                      <a:tailEnd type="none" w="med" len="med"/>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8" name="Rounded Rectangle 7">
            <a:extLst>
              <a:ext uri="{FF2B5EF4-FFF2-40B4-BE49-F238E27FC236}">
                <a16:creationId xmlns:a16="http://schemas.microsoft.com/office/drawing/2014/main" id="{74AE2D81-8E9B-9060-16A0-2D495EE74E43}"/>
              </a:ext>
            </a:extLst>
          </p:cNvPr>
          <p:cNvSpPr/>
          <p:nvPr/>
        </p:nvSpPr>
        <p:spPr>
          <a:xfrm>
            <a:off x="5179223" y="2450961"/>
            <a:ext cx="3639697" cy="854330"/>
          </a:xfrm>
          <a:prstGeom prst="roundRect">
            <a:avLst>
              <a:gd name="adj" fmla="val 17497"/>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
        <p:nvSpPr>
          <p:cNvPr id="19" name="Rounded Rectangle 18">
            <a:extLst>
              <a:ext uri="{FF2B5EF4-FFF2-40B4-BE49-F238E27FC236}">
                <a16:creationId xmlns:a16="http://schemas.microsoft.com/office/drawing/2014/main" id="{C8F3160B-9A36-8989-D0C5-9AB26C0E29B9}"/>
              </a:ext>
            </a:extLst>
          </p:cNvPr>
          <p:cNvSpPr/>
          <p:nvPr/>
        </p:nvSpPr>
        <p:spPr>
          <a:xfrm>
            <a:off x="5179223" y="4104501"/>
            <a:ext cx="3639697" cy="854330"/>
          </a:xfrm>
          <a:prstGeom prst="roundRect">
            <a:avLst>
              <a:gd name="adj" fmla="val 17497"/>
            </a:avLst>
          </a:prstGeom>
          <a:solidFill>
            <a:schemeClr val="bg1">
              <a:alpha val="50000"/>
            </a:schemeClr>
          </a:solidFill>
          <a:ln w="12700">
            <a:solidFill>
              <a:srgbClr val="4352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defTabSz="914400" rtl="1" eaLnBrk="1" latinLnBrk="0" hangingPunct="1">
              <a:lnSpc>
                <a:spcPct val="100000"/>
              </a:lnSpc>
              <a:spcBef>
                <a:spcPts val="0"/>
              </a:spcBef>
              <a:spcAft>
                <a:spcPts val="0"/>
              </a:spcAft>
              <a:buClr>
                <a:srgbClr val="000000"/>
              </a:buClr>
              <a:buFont typeface="Arial"/>
            </a:pPr>
            <a:endParaRPr lang="aa-ET" sz="1200" dirty="0">
              <a:solidFill>
                <a:srgbClr val="435269"/>
              </a:solidFill>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Tree>
    <p:extLst>
      <p:ext uri="{BB962C8B-B14F-4D97-AF65-F5344CB8AC3E}">
        <p14:creationId xmlns:p14="http://schemas.microsoft.com/office/powerpoint/2010/main" val="3069553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88"/>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94"/>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2054</TotalTime>
  <Words>508</Words>
  <Application>Microsoft Macintosh PowerPoint</Application>
  <PresentationFormat>On-screen Show (16:9)</PresentationFormat>
  <Paragraphs>62</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Heebo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יעל להמן</dc:creator>
  <cp:lastModifiedBy>studio3</cp:lastModifiedBy>
  <cp:revision>243</cp:revision>
  <dcterms:modified xsi:type="dcterms:W3CDTF">2023-08-09T10:37:57Z</dcterms:modified>
</cp:coreProperties>
</file>